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59" r:id="rId4"/>
    <p:sldId id="273" r:id="rId5"/>
    <p:sldId id="289" r:id="rId6"/>
    <p:sldId id="290" r:id="rId7"/>
    <p:sldId id="291" r:id="rId8"/>
    <p:sldId id="309" r:id="rId9"/>
    <p:sldId id="308" r:id="rId10"/>
    <p:sldId id="310" r:id="rId11"/>
    <p:sldId id="294" r:id="rId12"/>
    <p:sldId id="311" r:id="rId13"/>
    <p:sldId id="295" r:id="rId14"/>
    <p:sldId id="296" r:id="rId15"/>
    <p:sldId id="298" r:id="rId16"/>
    <p:sldId id="305" r:id="rId17"/>
    <p:sldId id="299" r:id="rId18"/>
    <p:sldId id="300" r:id="rId19"/>
    <p:sldId id="306" r:id="rId20"/>
    <p:sldId id="301" r:id="rId21"/>
    <p:sldId id="303" r:id="rId22"/>
    <p:sldId id="307" r:id="rId23"/>
    <p:sldId id="304" r:id="rId24"/>
    <p:sldId id="28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onvon" initials="boonvon" lastIdx="1" clrIdx="0">
    <p:extLst>
      <p:ext uri="{19B8F6BF-5375-455C-9EA6-DF929625EA0E}">
        <p15:presenceInfo xmlns:p15="http://schemas.microsoft.com/office/powerpoint/2012/main" userId="boonv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3EB17"/>
    <a:srgbClr val="2ED7A1"/>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706" autoAdjust="0"/>
  </p:normalViewPr>
  <p:slideViewPr>
    <p:cSldViewPr snapToGrid="0">
      <p:cViewPr varScale="1">
        <p:scale>
          <a:sx n="78" d="100"/>
          <a:sy n="78" d="100"/>
        </p:scale>
        <p:origin x="1056"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2A3C1-FB3A-41B2-922E-B75B8895A0C2}" type="doc">
      <dgm:prSet loTypeId="urn:microsoft.com/office/officeart/2008/layout/SquareAccentList" loCatId="list" qsTypeId="urn:microsoft.com/office/officeart/2005/8/quickstyle/simple1" qsCatId="simple" csTypeId="urn:microsoft.com/office/officeart/2005/8/colors/colorful4" csCatId="colorful" phldr="1"/>
      <dgm:spPr/>
      <dgm:t>
        <a:bodyPr/>
        <a:lstStyle/>
        <a:p>
          <a:endParaRPr lang="zh-CN" altLang="en-US"/>
        </a:p>
      </dgm:t>
    </dgm:pt>
    <dgm:pt modelId="{2FF584D7-80DD-44DA-8F2B-E1AB145D46EE}">
      <dgm:prSet phldrT="[文本]"/>
      <dgm:spPr/>
      <dgm:t>
        <a:bodyPr/>
        <a:lstStyle/>
        <a:p>
          <a:r>
            <a:rPr lang="zh-CN" altLang="en-US" dirty="0"/>
            <a:t>概述</a:t>
          </a:r>
        </a:p>
      </dgm:t>
    </dgm:pt>
    <dgm:pt modelId="{8EAC8A07-814F-4D78-BC88-2CF008E74EEB}" type="parTrans" cxnId="{433075EE-FE18-4932-A59A-E4821A8CD041}">
      <dgm:prSet/>
      <dgm:spPr/>
      <dgm:t>
        <a:bodyPr/>
        <a:lstStyle/>
        <a:p>
          <a:endParaRPr lang="zh-CN" altLang="en-US"/>
        </a:p>
      </dgm:t>
    </dgm:pt>
    <dgm:pt modelId="{7636FBC1-51FB-4787-99CB-930951312E8A}" type="sibTrans" cxnId="{433075EE-FE18-4932-A59A-E4821A8CD041}">
      <dgm:prSet/>
      <dgm:spPr/>
      <dgm:t>
        <a:bodyPr/>
        <a:lstStyle/>
        <a:p>
          <a:endParaRPr lang="zh-CN" altLang="en-US"/>
        </a:p>
      </dgm:t>
    </dgm:pt>
    <dgm:pt modelId="{855C0C21-AC97-4BB4-B094-D71467E55EBB}">
      <dgm:prSet phldrT="[文本]" custT="1"/>
      <dgm:spPr/>
      <dgm:t>
        <a:bodyPr/>
        <a:lstStyle/>
        <a:p>
          <a:r>
            <a:rPr lang="zh-CN" altLang="en-US" sz="2000" dirty="0"/>
            <a:t>基本概念</a:t>
          </a:r>
        </a:p>
      </dgm:t>
    </dgm:pt>
    <dgm:pt modelId="{11CB4302-69C2-44B8-BEFF-7986C1B0AB02}" type="parTrans" cxnId="{7C5BDC72-6170-46F1-BEBF-E3DE66E2E6F0}">
      <dgm:prSet/>
      <dgm:spPr/>
      <dgm:t>
        <a:bodyPr/>
        <a:lstStyle/>
        <a:p>
          <a:endParaRPr lang="zh-CN" altLang="en-US"/>
        </a:p>
      </dgm:t>
    </dgm:pt>
    <dgm:pt modelId="{CF838723-A7EF-4FD8-A414-61F82B61702B}" type="sibTrans" cxnId="{7C5BDC72-6170-46F1-BEBF-E3DE66E2E6F0}">
      <dgm:prSet/>
      <dgm:spPr/>
      <dgm:t>
        <a:bodyPr/>
        <a:lstStyle/>
        <a:p>
          <a:endParaRPr lang="zh-CN" altLang="en-US"/>
        </a:p>
      </dgm:t>
    </dgm:pt>
    <dgm:pt modelId="{7C205E65-9A97-425A-AF91-C5D5E225A30B}">
      <dgm:prSet phldrT="[文本]" custT="1"/>
      <dgm:spPr/>
      <dgm:t>
        <a:bodyPr/>
        <a:lstStyle/>
        <a:p>
          <a:r>
            <a:rPr lang="zh-CN" altLang="en-US" sz="2000" dirty="0"/>
            <a:t>发展历程</a:t>
          </a:r>
        </a:p>
      </dgm:t>
    </dgm:pt>
    <dgm:pt modelId="{48F151FF-9C0D-42E1-9A91-FC13B266E3CF}" type="parTrans" cxnId="{39F3E399-8391-4106-BF54-59F313AF40C0}">
      <dgm:prSet/>
      <dgm:spPr/>
      <dgm:t>
        <a:bodyPr/>
        <a:lstStyle/>
        <a:p>
          <a:endParaRPr lang="zh-CN" altLang="en-US"/>
        </a:p>
      </dgm:t>
    </dgm:pt>
    <dgm:pt modelId="{8C3683BC-5F3A-4191-B43C-33F0C6579694}" type="sibTrans" cxnId="{39F3E399-8391-4106-BF54-59F313AF40C0}">
      <dgm:prSet/>
      <dgm:spPr/>
      <dgm:t>
        <a:bodyPr/>
        <a:lstStyle/>
        <a:p>
          <a:endParaRPr lang="zh-CN" altLang="en-US"/>
        </a:p>
      </dgm:t>
    </dgm:pt>
    <dgm:pt modelId="{0319F4BD-8337-48E4-803A-121F2AD05F1C}">
      <dgm:prSet phldrT="[文本]" custT="1"/>
      <dgm:spPr/>
      <dgm:t>
        <a:bodyPr/>
        <a:lstStyle/>
        <a:p>
          <a:r>
            <a:rPr lang="zh-CN" altLang="en-US" sz="2000" dirty="0"/>
            <a:t>相关会议</a:t>
          </a:r>
        </a:p>
      </dgm:t>
    </dgm:pt>
    <dgm:pt modelId="{2E44BE7C-B016-4CDB-A432-0051E910DA68}" type="parTrans" cxnId="{3FBBB2CC-3506-4EEA-B90C-62A4A14ECBE6}">
      <dgm:prSet/>
      <dgm:spPr/>
      <dgm:t>
        <a:bodyPr/>
        <a:lstStyle/>
        <a:p>
          <a:endParaRPr lang="zh-CN" altLang="en-US"/>
        </a:p>
      </dgm:t>
    </dgm:pt>
    <dgm:pt modelId="{ABAE0405-C4EC-4EB7-ADCF-A400FAFDF9E2}" type="sibTrans" cxnId="{3FBBB2CC-3506-4EEA-B90C-62A4A14ECBE6}">
      <dgm:prSet/>
      <dgm:spPr/>
      <dgm:t>
        <a:bodyPr/>
        <a:lstStyle/>
        <a:p>
          <a:endParaRPr lang="zh-CN" altLang="en-US"/>
        </a:p>
      </dgm:t>
    </dgm:pt>
    <dgm:pt modelId="{D006EC3F-20FF-4579-B505-F706497AF7C5}">
      <dgm:prSet phldrT="[文本]"/>
      <dgm:spPr/>
      <dgm:t>
        <a:bodyPr/>
        <a:lstStyle/>
        <a:p>
          <a:r>
            <a:rPr lang="zh-CN" altLang="en-US" dirty="0"/>
            <a:t>算法</a:t>
          </a:r>
        </a:p>
      </dgm:t>
    </dgm:pt>
    <dgm:pt modelId="{3DA9FECC-FE46-45AA-A70E-82F2FA3AA667}" type="parTrans" cxnId="{A8BD4A31-B41E-40AD-A9E2-EA8783FA6161}">
      <dgm:prSet/>
      <dgm:spPr/>
      <dgm:t>
        <a:bodyPr/>
        <a:lstStyle/>
        <a:p>
          <a:endParaRPr lang="zh-CN" altLang="en-US"/>
        </a:p>
      </dgm:t>
    </dgm:pt>
    <dgm:pt modelId="{1C4B8BF5-3C6C-49BF-9384-71356DFA7690}" type="sibTrans" cxnId="{A8BD4A31-B41E-40AD-A9E2-EA8783FA6161}">
      <dgm:prSet/>
      <dgm:spPr/>
      <dgm:t>
        <a:bodyPr/>
        <a:lstStyle/>
        <a:p>
          <a:endParaRPr lang="zh-CN" altLang="en-US"/>
        </a:p>
      </dgm:t>
    </dgm:pt>
    <dgm:pt modelId="{3848A848-E69D-41DF-B2C3-524930CF245D}">
      <dgm:prSet phldrT="[文本]"/>
      <dgm:spPr/>
      <dgm:t>
        <a:bodyPr/>
        <a:lstStyle/>
        <a:p>
          <a:r>
            <a:rPr lang="zh-CN" altLang="en-US" dirty="0"/>
            <a:t>应用</a:t>
          </a:r>
        </a:p>
      </dgm:t>
    </dgm:pt>
    <dgm:pt modelId="{3020871E-6E56-4065-87BF-AA2966CCC53B}" type="parTrans" cxnId="{46379C7A-2B4B-4D76-AD84-F2E338884A9D}">
      <dgm:prSet/>
      <dgm:spPr/>
      <dgm:t>
        <a:bodyPr/>
        <a:lstStyle/>
        <a:p>
          <a:endParaRPr lang="zh-CN" altLang="en-US"/>
        </a:p>
      </dgm:t>
    </dgm:pt>
    <dgm:pt modelId="{69D7AE62-81F0-4530-B1BC-C5AC9916C901}" type="sibTrans" cxnId="{46379C7A-2B4B-4D76-AD84-F2E338884A9D}">
      <dgm:prSet/>
      <dgm:spPr/>
      <dgm:t>
        <a:bodyPr/>
        <a:lstStyle/>
        <a:p>
          <a:endParaRPr lang="zh-CN" altLang="en-US"/>
        </a:p>
      </dgm:t>
    </dgm:pt>
    <dgm:pt modelId="{4559EB02-80AA-4A79-BE9D-0BCACE66D4F1}">
      <dgm:prSet phldrT="[文本]" custT="1"/>
      <dgm:spPr/>
      <dgm:t>
        <a:bodyPr/>
        <a:lstStyle/>
        <a:p>
          <a:r>
            <a:rPr lang="zh-CN" altLang="en-US" sz="2000" dirty="0"/>
            <a:t>人脸识别流程</a:t>
          </a:r>
        </a:p>
      </dgm:t>
    </dgm:pt>
    <dgm:pt modelId="{0D9CCA5F-4B9B-4232-A1AF-F356D15C62C4}" type="parTrans" cxnId="{D784E807-9838-4DB1-A38A-619C2C8EABEE}">
      <dgm:prSet/>
      <dgm:spPr/>
      <dgm:t>
        <a:bodyPr/>
        <a:lstStyle/>
        <a:p>
          <a:endParaRPr lang="zh-CN" altLang="en-US"/>
        </a:p>
      </dgm:t>
    </dgm:pt>
    <dgm:pt modelId="{F7ECE507-3682-4AF0-AAAA-B7A699655E13}" type="sibTrans" cxnId="{D784E807-9838-4DB1-A38A-619C2C8EABEE}">
      <dgm:prSet/>
      <dgm:spPr/>
      <dgm:t>
        <a:bodyPr/>
        <a:lstStyle/>
        <a:p>
          <a:endParaRPr lang="zh-CN" altLang="en-US"/>
        </a:p>
      </dgm:t>
    </dgm:pt>
    <dgm:pt modelId="{F0D9CC14-7C98-492B-BC14-DDD110DC6C18}">
      <dgm:prSet phldrT="[文本]" custT="1"/>
      <dgm:spPr/>
      <dgm:t>
        <a:bodyPr/>
        <a:lstStyle/>
        <a:p>
          <a:r>
            <a:rPr lang="zh-CN" altLang="en-US" sz="2000" dirty="0"/>
            <a:t>人脸识别主要方法</a:t>
          </a:r>
        </a:p>
      </dgm:t>
    </dgm:pt>
    <dgm:pt modelId="{412A0981-EBAA-455A-9943-38D2D27713F0}" type="parTrans" cxnId="{0857906A-C495-48A8-92A1-EDDF97E01B76}">
      <dgm:prSet/>
      <dgm:spPr/>
      <dgm:t>
        <a:bodyPr/>
        <a:lstStyle/>
        <a:p>
          <a:endParaRPr lang="zh-CN" altLang="en-US"/>
        </a:p>
      </dgm:t>
    </dgm:pt>
    <dgm:pt modelId="{E46A7B71-C940-431F-B4CB-065DE28F24BD}" type="sibTrans" cxnId="{0857906A-C495-48A8-92A1-EDDF97E01B76}">
      <dgm:prSet/>
      <dgm:spPr/>
      <dgm:t>
        <a:bodyPr/>
        <a:lstStyle/>
        <a:p>
          <a:endParaRPr lang="zh-CN" altLang="en-US"/>
        </a:p>
      </dgm:t>
    </dgm:pt>
    <dgm:pt modelId="{8B98D8D2-585F-4B51-935F-585446EBE0BF}">
      <dgm:prSet phldrT="[文本]" custT="1"/>
      <dgm:spPr/>
      <dgm:t>
        <a:bodyPr/>
        <a:lstStyle/>
        <a:p>
          <a:r>
            <a:rPr lang="zh-CN" altLang="en-US" sz="2000" dirty="0"/>
            <a:t>人来能识别三大经典算法</a:t>
          </a:r>
        </a:p>
      </dgm:t>
    </dgm:pt>
    <dgm:pt modelId="{4B80B5E1-5649-4CBD-BA2E-1B9099EC9785}" type="parTrans" cxnId="{F577AA3A-8C4C-4FE2-A9D6-D5982FCB36D1}">
      <dgm:prSet/>
      <dgm:spPr/>
      <dgm:t>
        <a:bodyPr/>
        <a:lstStyle/>
        <a:p>
          <a:endParaRPr lang="zh-CN" altLang="en-US"/>
        </a:p>
      </dgm:t>
    </dgm:pt>
    <dgm:pt modelId="{5FB0EB50-BF82-46AB-AD71-B41DD4F11A29}" type="sibTrans" cxnId="{F577AA3A-8C4C-4FE2-A9D6-D5982FCB36D1}">
      <dgm:prSet/>
      <dgm:spPr/>
      <dgm:t>
        <a:bodyPr/>
        <a:lstStyle/>
        <a:p>
          <a:endParaRPr lang="zh-CN" altLang="en-US"/>
        </a:p>
      </dgm:t>
    </dgm:pt>
    <dgm:pt modelId="{2E8F1B87-F059-4174-B600-48CAA91A4156}">
      <dgm:prSet phldrT="[文本]" custT="1"/>
      <dgm:spPr/>
      <dgm:t>
        <a:bodyPr/>
        <a:lstStyle/>
        <a:p>
          <a:r>
            <a:rPr lang="zh-CN" altLang="en-US" sz="2000" dirty="0"/>
            <a:t>国内领头企业</a:t>
          </a:r>
        </a:p>
      </dgm:t>
    </dgm:pt>
    <dgm:pt modelId="{9200E011-F4CC-4C18-AC75-29C50C474900}" type="parTrans" cxnId="{5B4F5695-AD5D-4CC2-9C38-5184027C4746}">
      <dgm:prSet/>
      <dgm:spPr/>
      <dgm:t>
        <a:bodyPr/>
        <a:lstStyle/>
        <a:p>
          <a:endParaRPr lang="zh-CN" altLang="en-US"/>
        </a:p>
      </dgm:t>
    </dgm:pt>
    <dgm:pt modelId="{DC9D634C-3E53-4717-838D-803ED3574345}" type="sibTrans" cxnId="{5B4F5695-AD5D-4CC2-9C38-5184027C4746}">
      <dgm:prSet/>
      <dgm:spPr/>
      <dgm:t>
        <a:bodyPr/>
        <a:lstStyle/>
        <a:p>
          <a:endParaRPr lang="zh-CN" altLang="en-US"/>
        </a:p>
      </dgm:t>
    </dgm:pt>
    <dgm:pt modelId="{B7A8725C-781B-465C-8614-F1A4DAB05DF7}">
      <dgm:prSet phldrT="[文本]" custT="1"/>
      <dgm:spPr/>
      <dgm:t>
        <a:bodyPr/>
        <a:lstStyle/>
        <a:p>
          <a:r>
            <a:rPr lang="zh-CN" altLang="en-US" sz="2000" dirty="0"/>
            <a:t>应用领域</a:t>
          </a:r>
        </a:p>
      </dgm:t>
    </dgm:pt>
    <dgm:pt modelId="{7D669021-6DAF-4854-8F51-E16BE1F91906}" type="parTrans" cxnId="{4710DDA9-4724-4DEE-A696-231EC70B01C5}">
      <dgm:prSet/>
      <dgm:spPr/>
      <dgm:t>
        <a:bodyPr/>
        <a:lstStyle/>
        <a:p>
          <a:endParaRPr lang="zh-CN" altLang="en-US"/>
        </a:p>
      </dgm:t>
    </dgm:pt>
    <dgm:pt modelId="{5AD7D028-778E-4388-A3E0-979CFC9CB1B6}" type="sibTrans" cxnId="{4710DDA9-4724-4DEE-A696-231EC70B01C5}">
      <dgm:prSet/>
      <dgm:spPr/>
      <dgm:t>
        <a:bodyPr/>
        <a:lstStyle/>
        <a:p>
          <a:endParaRPr lang="zh-CN" altLang="en-US"/>
        </a:p>
      </dgm:t>
    </dgm:pt>
    <dgm:pt modelId="{4F0537AA-6DF7-4864-AF2C-12EFEF79ED22}">
      <dgm:prSet phldrT="[文本]"/>
      <dgm:spPr/>
      <dgm:t>
        <a:bodyPr/>
        <a:lstStyle/>
        <a:p>
          <a:r>
            <a:rPr lang="zh-CN" altLang="en-US" dirty="0"/>
            <a:t>实现</a:t>
          </a:r>
        </a:p>
      </dgm:t>
    </dgm:pt>
    <dgm:pt modelId="{05984249-E8DD-4ADA-8458-4EE540178B1B}" type="parTrans" cxnId="{9417AC59-FF41-4026-A105-25BD683F01E7}">
      <dgm:prSet/>
      <dgm:spPr/>
      <dgm:t>
        <a:bodyPr/>
        <a:lstStyle/>
        <a:p>
          <a:endParaRPr lang="zh-CN" altLang="en-US"/>
        </a:p>
      </dgm:t>
    </dgm:pt>
    <dgm:pt modelId="{8C99CFDB-081A-4B23-A4C6-230E6B7F9DBB}" type="sibTrans" cxnId="{9417AC59-FF41-4026-A105-25BD683F01E7}">
      <dgm:prSet/>
      <dgm:spPr/>
      <dgm:t>
        <a:bodyPr/>
        <a:lstStyle/>
        <a:p>
          <a:endParaRPr lang="zh-CN" altLang="en-US"/>
        </a:p>
      </dgm:t>
    </dgm:pt>
    <dgm:pt modelId="{197913FA-9535-4BC1-93E2-A4C67265AC54}">
      <dgm:prSet phldrT="[文本]" custT="1"/>
      <dgm:spPr/>
      <dgm:t>
        <a:bodyPr/>
        <a:lstStyle/>
        <a:p>
          <a:r>
            <a:rPr lang="en-US" sz="1800" i="0" dirty="0" err="1"/>
            <a:t>Haar</a:t>
          </a:r>
          <a:r>
            <a:rPr lang="en-US" sz="1800" i="0" dirty="0"/>
            <a:t> Cascade</a:t>
          </a:r>
          <a:r>
            <a:rPr lang="zh-CN" altLang="en-US" sz="1800" i="0" dirty="0"/>
            <a:t>人脸检测</a:t>
          </a:r>
          <a:endParaRPr lang="zh-CN" altLang="en-US" sz="1800" dirty="0"/>
        </a:p>
      </dgm:t>
    </dgm:pt>
    <dgm:pt modelId="{246A3AA5-B1FB-4A52-B056-1373A2FF2D4E}" type="parTrans" cxnId="{1B76FE55-220F-4E69-BD68-33D4ADE7E933}">
      <dgm:prSet/>
      <dgm:spPr/>
      <dgm:t>
        <a:bodyPr/>
        <a:lstStyle/>
        <a:p>
          <a:endParaRPr lang="zh-CN" altLang="en-US"/>
        </a:p>
      </dgm:t>
    </dgm:pt>
    <dgm:pt modelId="{1653D6F8-7EC4-4904-AC8F-3C4DB8BCC5A6}" type="sibTrans" cxnId="{1B76FE55-220F-4E69-BD68-33D4ADE7E933}">
      <dgm:prSet/>
      <dgm:spPr/>
      <dgm:t>
        <a:bodyPr/>
        <a:lstStyle/>
        <a:p>
          <a:endParaRPr lang="zh-CN" altLang="en-US"/>
        </a:p>
      </dgm:t>
    </dgm:pt>
    <dgm:pt modelId="{19BEB906-7B91-408A-B1C6-292D9423C7E0}">
      <dgm:prSet custT="1"/>
      <dgm:spPr/>
      <dgm:t>
        <a:bodyPr/>
        <a:lstStyle/>
        <a:p>
          <a:r>
            <a:rPr lang="en-US" sz="2000" i="0" dirty="0"/>
            <a:t>DNN </a:t>
          </a:r>
          <a:r>
            <a:rPr lang="zh-CN" altLang="en-US" sz="2000" i="0" dirty="0"/>
            <a:t>人脸检测</a:t>
          </a:r>
          <a:endParaRPr lang="zh-CN" altLang="en-US" sz="2000" dirty="0"/>
        </a:p>
      </dgm:t>
    </dgm:pt>
    <dgm:pt modelId="{36E190BC-40D4-4C4B-86D1-E7DD8239AA63}" type="parTrans" cxnId="{BBC78212-AE67-4C82-8B4B-7DE4D0D9FF53}">
      <dgm:prSet/>
      <dgm:spPr/>
      <dgm:t>
        <a:bodyPr/>
        <a:lstStyle/>
        <a:p>
          <a:endParaRPr lang="zh-CN" altLang="en-US"/>
        </a:p>
      </dgm:t>
    </dgm:pt>
    <dgm:pt modelId="{F2583FD1-6F09-4ABB-A992-4465D29BA138}" type="sibTrans" cxnId="{BBC78212-AE67-4C82-8B4B-7DE4D0D9FF53}">
      <dgm:prSet/>
      <dgm:spPr/>
      <dgm:t>
        <a:bodyPr/>
        <a:lstStyle/>
        <a:p>
          <a:endParaRPr lang="zh-CN" altLang="en-US"/>
        </a:p>
      </dgm:t>
    </dgm:pt>
    <dgm:pt modelId="{6EB6E148-2513-4FCE-BF64-8FD89D125ED6}">
      <dgm:prSet custT="1"/>
      <dgm:spPr/>
      <dgm:t>
        <a:bodyPr/>
        <a:lstStyle/>
        <a:p>
          <a:r>
            <a:rPr lang="en-US" sz="2000" i="0" dirty="0" err="1"/>
            <a:t>Dlib</a:t>
          </a:r>
          <a:r>
            <a:rPr lang="en-US" sz="2000" i="0" dirty="0"/>
            <a:t> </a:t>
          </a:r>
          <a:r>
            <a:rPr lang="en-US" sz="2000" i="0" dirty="0" err="1"/>
            <a:t>HoG</a:t>
          </a:r>
          <a:r>
            <a:rPr lang="zh-CN" altLang="en-US" sz="2000" i="0" dirty="0"/>
            <a:t>人脸检测</a:t>
          </a:r>
          <a:endParaRPr lang="zh-CN" altLang="en-US" sz="2000" dirty="0"/>
        </a:p>
      </dgm:t>
    </dgm:pt>
    <dgm:pt modelId="{F9140653-8E84-4646-B010-784177AF1A4B}" type="parTrans" cxnId="{6CAE90E4-2F1B-4A39-9E8A-A4B4A793D6AD}">
      <dgm:prSet/>
      <dgm:spPr/>
      <dgm:t>
        <a:bodyPr/>
        <a:lstStyle/>
        <a:p>
          <a:endParaRPr lang="zh-CN" altLang="en-US"/>
        </a:p>
      </dgm:t>
    </dgm:pt>
    <dgm:pt modelId="{4BDB93CA-76DC-417F-9D32-D087258D14CC}" type="sibTrans" cxnId="{6CAE90E4-2F1B-4A39-9E8A-A4B4A793D6AD}">
      <dgm:prSet/>
      <dgm:spPr/>
      <dgm:t>
        <a:bodyPr/>
        <a:lstStyle/>
        <a:p>
          <a:endParaRPr lang="zh-CN" altLang="en-US"/>
        </a:p>
      </dgm:t>
    </dgm:pt>
    <dgm:pt modelId="{733F9A82-B4A7-4F6F-994E-A73DEEC7521C}">
      <dgm:prSet custT="1"/>
      <dgm:spPr/>
      <dgm:t>
        <a:bodyPr/>
        <a:lstStyle/>
        <a:p>
          <a:r>
            <a:rPr lang="en-US" sz="2000" i="0" dirty="0" err="1"/>
            <a:t>Dlib</a:t>
          </a:r>
          <a:r>
            <a:rPr lang="en-US" sz="2000" i="0" dirty="0"/>
            <a:t> CNN</a:t>
          </a:r>
          <a:r>
            <a:rPr lang="zh-CN" altLang="en-US" sz="2000" i="0" dirty="0"/>
            <a:t>人脸检测</a:t>
          </a:r>
          <a:endParaRPr lang="zh-CN" altLang="en-US" sz="2000" dirty="0"/>
        </a:p>
      </dgm:t>
    </dgm:pt>
    <dgm:pt modelId="{B3BA211B-95BF-4ED0-B113-237D68392D20}" type="parTrans" cxnId="{4FAD8A54-C679-4254-A1A2-62B70FFE6621}">
      <dgm:prSet/>
      <dgm:spPr/>
      <dgm:t>
        <a:bodyPr/>
        <a:lstStyle/>
        <a:p>
          <a:endParaRPr lang="zh-CN" altLang="en-US"/>
        </a:p>
      </dgm:t>
    </dgm:pt>
    <dgm:pt modelId="{10C441C5-8C78-40BB-B95D-A096A18925BC}" type="sibTrans" cxnId="{4FAD8A54-C679-4254-A1A2-62B70FFE6621}">
      <dgm:prSet/>
      <dgm:spPr/>
      <dgm:t>
        <a:bodyPr/>
        <a:lstStyle/>
        <a:p>
          <a:endParaRPr lang="zh-CN" altLang="en-US"/>
        </a:p>
      </dgm:t>
    </dgm:pt>
    <dgm:pt modelId="{9C24A417-73C5-40F8-9A36-47BBD9D694B5}">
      <dgm:prSet custT="1"/>
      <dgm:spPr/>
      <dgm:t>
        <a:bodyPr/>
        <a:lstStyle/>
        <a:p>
          <a:r>
            <a:rPr lang="zh-CN" altLang="en-US" sz="2000" dirty="0"/>
            <a:t>人脸关键点检测（</a:t>
          </a:r>
          <a:r>
            <a:rPr lang="en-US" altLang="en-US" sz="2000" dirty="0" err="1"/>
            <a:t>FaceMark</a:t>
          </a:r>
          <a:r>
            <a:rPr lang="zh-CN" altLang="en-US" sz="2000" dirty="0"/>
            <a:t>）</a:t>
          </a:r>
        </a:p>
      </dgm:t>
    </dgm:pt>
    <dgm:pt modelId="{7179FB2E-1E70-46F5-8888-09DF6B43EC5E}" type="parTrans" cxnId="{8424B9B2-A4E1-49F6-8966-16505F37CA89}">
      <dgm:prSet/>
      <dgm:spPr/>
      <dgm:t>
        <a:bodyPr/>
        <a:lstStyle/>
        <a:p>
          <a:endParaRPr lang="zh-CN" altLang="en-US"/>
        </a:p>
      </dgm:t>
    </dgm:pt>
    <dgm:pt modelId="{3ABAC190-7FF5-473F-9C91-1091B3E23EC0}" type="sibTrans" cxnId="{8424B9B2-A4E1-49F6-8966-16505F37CA89}">
      <dgm:prSet/>
      <dgm:spPr/>
      <dgm:t>
        <a:bodyPr/>
        <a:lstStyle/>
        <a:p>
          <a:endParaRPr lang="zh-CN" altLang="en-US"/>
        </a:p>
      </dgm:t>
    </dgm:pt>
    <dgm:pt modelId="{999C989A-184E-4D9E-BD66-8B7F933CC41B}" type="pres">
      <dgm:prSet presAssocID="{94B2A3C1-FB3A-41B2-922E-B75B8895A0C2}" presName="layout" presStyleCnt="0">
        <dgm:presLayoutVars>
          <dgm:chMax/>
          <dgm:chPref/>
          <dgm:dir/>
          <dgm:resizeHandles/>
        </dgm:presLayoutVars>
      </dgm:prSet>
      <dgm:spPr/>
    </dgm:pt>
    <dgm:pt modelId="{D6E096DC-9A5F-4450-B4AE-3BD8A6D5AAF4}" type="pres">
      <dgm:prSet presAssocID="{2FF584D7-80DD-44DA-8F2B-E1AB145D46EE}" presName="root" presStyleCnt="0">
        <dgm:presLayoutVars>
          <dgm:chMax/>
          <dgm:chPref/>
        </dgm:presLayoutVars>
      </dgm:prSet>
      <dgm:spPr/>
    </dgm:pt>
    <dgm:pt modelId="{E0E7C00D-273C-4519-A9C6-4BC0782641DB}" type="pres">
      <dgm:prSet presAssocID="{2FF584D7-80DD-44DA-8F2B-E1AB145D46EE}" presName="rootComposite" presStyleCnt="0">
        <dgm:presLayoutVars/>
      </dgm:prSet>
      <dgm:spPr/>
    </dgm:pt>
    <dgm:pt modelId="{2894AB6B-F499-4150-AD6A-A6E4DB37B74E}" type="pres">
      <dgm:prSet presAssocID="{2FF584D7-80DD-44DA-8F2B-E1AB145D46EE}" presName="ParentAccent" presStyleLbl="alignNode1" presStyleIdx="0" presStyleCnt="4"/>
      <dgm:spPr/>
    </dgm:pt>
    <dgm:pt modelId="{AC9D526F-33A1-4CFB-945D-FD2AD4978B1C}" type="pres">
      <dgm:prSet presAssocID="{2FF584D7-80DD-44DA-8F2B-E1AB145D46EE}" presName="ParentSmallAccent" presStyleLbl="fgAcc1" presStyleIdx="0" presStyleCnt="4"/>
      <dgm:spPr>
        <a:solidFill>
          <a:srgbClr val="FFC000"/>
        </a:solidFill>
      </dgm:spPr>
    </dgm:pt>
    <dgm:pt modelId="{9A43AAA3-93A4-4C5E-95B7-3BF29470D2C5}" type="pres">
      <dgm:prSet presAssocID="{2FF584D7-80DD-44DA-8F2B-E1AB145D46EE}" presName="Parent" presStyleLbl="revTx" presStyleIdx="0" presStyleCnt="17">
        <dgm:presLayoutVars>
          <dgm:chMax/>
          <dgm:chPref val="4"/>
          <dgm:bulletEnabled val="1"/>
        </dgm:presLayoutVars>
      </dgm:prSet>
      <dgm:spPr/>
    </dgm:pt>
    <dgm:pt modelId="{B2F20EA8-B952-41B7-BA45-B24B0B8FAA28}" type="pres">
      <dgm:prSet presAssocID="{2FF584D7-80DD-44DA-8F2B-E1AB145D46EE}" presName="childShape" presStyleCnt="0">
        <dgm:presLayoutVars>
          <dgm:chMax val="0"/>
          <dgm:chPref val="0"/>
        </dgm:presLayoutVars>
      </dgm:prSet>
      <dgm:spPr/>
    </dgm:pt>
    <dgm:pt modelId="{20355030-ABBB-4146-A2DD-9F8F700E91B5}" type="pres">
      <dgm:prSet presAssocID="{855C0C21-AC97-4BB4-B094-D71467E55EBB}" presName="childComposite" presStyleCnt="0">
        <dgm:presLayoutVars>
          <dgm:chMax val="0"/>
          <dgm:chPref val="0"/>
        </dgm:presLayoutVars>
      </dgm:prSet>
      <dgm:spPr/>
    </dgm:pt>
    <dgm:pt modelId="{C58782BF-3F85-4A9A-B476-396E2D838AD3}" type="pres">
      <dgm:prSet presAssocID="{855C0C21-AC97-4BB4-B094-D71467E55EBB}" presName="ChildAccent" presStyleLbl="solidFgAcc1" presStyleIdx="0" presStyleCnt="13"/>
      <dgm:spPr>
        <a:solidFill>
          <a:srgbClr val="FFC000"/>
        </a:solidFill>
      </dgm:spPr>
    </dgm:pt>
    <dgm:pt modelId="{C524E7AD-E848-4B2D-BC7B-3B02974CDE6F}" type="pres">
      <dgm:prSet presAssocID="{855C0C21-AC97-4BB4-B094-D71467E55EBB}" presName="Child" presStyleLbl="revTx" presStyleIdx="1" presStyleCnt="17">
        <dgm:presLayoutVars>
          <dgm:chMax val="0"/>
          <dgm:chPref val="0"/>
          <dgm:bulletEnabled val="1"/>
        </dgm:presLayoutVars>
      </dgm:prSet>
      <dgm:spPr/>
    </dgm:pt>
    <dgm:pt modelId="{FFC0703C-2DF9-46AF-83DE-CDAE1414AE9A}" type="pres">
      <dgm:prSet presAssocID="{7C205E65-9A97-425A-AF91-C5D5E225A30B}" presName="childComposite" presStyleCnt="0">
        <dgm:presLayoutVars>
          <dgm:chMax val="0"/>
          <dgm:chPref val="0"/>
        </dgm:presLayoutVars>
      </dgm:prSet>
      <dgm:spPr/>
    </dgm:pt>
    <dgm:pt modelId="{4B9DD0C7-0D3F-4F73-95DA-A181D09DD82A}" type="pres">
      <dgm:prSet presAssocID="{7C205E65-9A97-425A-AF91-C5D5E225A30B}" presName="ChildAccent" presStyleLbl="solidFgAcc1" presStyleIdx="1" presStyleCnt="13"/>
      <dgm:spPr>
        <a:solidFill>
          <a:srgbClr val="FFC000"/>
        </a:solidFill>
      </dgm:spPr>
    </dgm:pt>
    <dgm:pt modelId="{C749D6B6-4684-4ED6-A4D8-736DCD439D88}" type="pres">
      <dgm:prSet presAssocID="{7C205E65-9A97-425A-AF91-C5D5E225A30B}" presName="Child" presStyleLbl="revTx" presStyleIdx="2" presStyleCnt="17">
        <dgm:presLayoutVars>
          <dgm:chMax val="0"/>
          <dgm:chPref val="0"/>
          <dgm:bulletEnabled val="1"/>
        </dgm:presLayoutVars>
      </dgm:prSet>
      <dgm:spPr/>
    </dgm:pt>
    <dgm:pt modelId="{22141C3A-E562-48A2-B0E6-FAD4AB5E64D9}" type="pres">
      <dgm:prSet presAssocID="{0319F4BD-8337-48E4-803A-121F2AD05F1C}" presName="childComposite" presStyleCnt="0">
        <dgm:presLayoutVars>
          <dgm:chMax val="0"/>
          <dgm:chPref val="0"/>
        </dgm:presLayoutVars>
      </dgm:prSet>
      <dgm:spPr/>
    </dgm:pt>
    <dgm:pt modelId="{035EC7C2-72F9-4471-8655-2FDA718406A4}" type="pres">
      <dgm:prSet presAssocID="{0319F4BD-8337-48E4-803A-121F2AD05F1C}" presName="ChildAccent" presStyleLbl="solidFgAcc1" presStyleIdx="2" presStyleCnt="13"/>
      <dgm:spPr>
        <a:solidFill>
          <a:srgbClr val="FFC000"/>
        </a:solidFill>
      </dgm:spPr>
    </dgm:pt>
    <dgm:pt modelId="{B22709D4-BDB1-4343-A575-890CBC6996EC}" type="pres">
      <dgm:prSet presAssocID="{0319F4BD-8337-48E4-803A-121F2AD05F1C}" presName="Child" presStyleLbl="revTx" presStyleIdx="3" presStyleCnt="17">
        <dgm:presLayoutVars>
          <dgm:chMax val="0"/>
          <dgm:chPref val="0"/>
          <dgm:bulletEnabled val="1"/>
        </dgm:presLayoutVars>
      </dgm:prSet>
      <dgm:spPr/>
    </dgm:pt>
    <dgm:pt modelId="{6FFD5A7E-6006-42D2-AA93-10969EA5A022}" type="pres">
      <dgm:prSet presAssocID="{D006EC3F-20FF-4579-B505-F706497AF7C5}" presName="root" presStyleCnt="0">
        <dgm:presLayoutVars>
          <dgm:chMax/>
          <dgm:chPref/>
        </dgm:presLayoutVars>
      </dgm:prSet>
      <dgm:spPr/>
    </dgm:pt>
    <dgm:pt modelId="{705BDB12-3E9A-447F-9EDB-9DFB0CE8A76B}" type="pres">
      <dgm:prSet presAssocID="{D006EC3F-20FF-4579-B505-F706497AF7C5}" presName="rootComposite" presStyleCnt="0">
        <dgm:presLayoutVars/>
      </dgm:prSet>
      <dgm:spPr/>
    </dgm:pt>
    <dgm:pt modelId="{65184EE4-D9DE-4E6B-B81C-F7CDFDC17E22}" type="pres">
      <dgm:prSet presAssocID="{D006EC3F-20FF-4579-B505-F706497AF7C5}" presName="ParentAccent" presStyleLbl="alignNode1" presStyleIdx="1" presStyleCnt="4"/>
      <dgm:spPr/>
    </dgm:pt>
    <dgm:pt modelId="{D8D7F42C-598F-4688-9F88-AA3FA47AF758}" type="pres">
      <dgm:prSet presAssocID="{D006EC3F-20FF-4579-B505-F706497AF7C5}" presName="ParentSmallAccent" presStyleLbl="fgAcc1" presStyleIdx="1" presStyleCnt="4"/>
      <dgm:spPr>
        <a:solidFill>
          <a:srgbClr val="53EB17"/>
        </a:solidFill>
      </dgm:spPr>
    </dgm:pt>
    <dgm:pt modelId="{F143EB14-D1DE-4B03-98E2-03E4B900CE37}" type="pres">
      <dgm:prSet presAssocID="{D006EC3F-20FF-4579-B505-F706497AF7C5}" presName="Parent" presStyleLbl="revTx" presStyleIdx="4" presStyleCnt="17">
        <dgm:presLayoutVars>
          <dgm:chMax/>
          <dgm:chPref val="4"/>
          <dgm:bulletEnabled val="1"/>
        </dgm:presLayoutVars>
      </dgm:prSet>
      <dgm:spPr/>
    </dgm:pt>
    <dgm:pt modelId="{DD1F4696-C428-4038-A579-634E39F60B7A}" type="pres">
      <dgm:prSet presAssocID="{D006EC3F-20FF-4579-B505-F706497AF7C5}" presName="childShape" presStyleCnt="0">
        <dgm:presLayoutVars>
          <dgm:chMax val="0"/>
          <dgm:chPref val="0"/>
        </dgm:presLayoutVars>
      </dgm:prSet>
      <dgm:spPr/>
    </dgm:pt>
    <dgm:pt modelId="{9EB1A2AA-7EA3-43F5-BE44-3E26B5CC2570}" type="pres">
      <dgm:prSet presAssocID="{4559EB02-80AA-4A79-BE9D-0BCACE66D4F1}" presName="childComposite" presStyleCnt="0">
        <dgm:presLayoutVars>
          <dgm:chMax val="0"/>
          <dgm:chPref val="0"/>
        </dgm:presLayoutVars>
      </dgm:prSet>
      <dgm:spPr/>
    </dgm:pt>
    <dgm:pt modelId="{D79AB857-BFC9-4AF0-9AE5-B5686AEC8AC8}" type="pres">
      <dgm:prSet presAssocID="{4559EB02-80AA-4A79-BE9D-0BCACE66D4F1}" presName="ChildAccent" presStyleLbl="solidFgAcc1" presStyleIdx="3" presStyleCnt="13"/>
      <dgm:spPr>
        <a:solidFill>
          <a:srgbClr val="53EB17"/>
        </a:solidFill>
      </dgm:spPr>
    </dgm:pt>
    <dgm:pt modelId="{8505B342-6514-460F-A79D-B09A2C6A1DD9}" type="pres">
      <dgm:prSet presAssocID="{4559EB02-80AA-4A79-BE9D-0BCACE66D4F1}" presName="Child" presStyleLbl="revTx" presStyleIdx="5" presStyleCnt="17">
        <dgm:presLayoutVars>
          <dgm:chMax val="0"/>
          <dgm:chPref val="0"/>
          <dgm:bulletEnabled val="1"/>
        </dgm:presLayoutVars>
      </dgm:prSet>
      <dgm:spPr/>
    </dgm:pt>
    <dgm:pt modelId="{9F2AAE01-7ED3-4AC0-814D-285B56A2F51E}" type="pres">
      <dgm:prSet presAssocID="{F0D9CC14-7C98-492B-BC14-DDD110DC6C18}" presName="childComposite" presStyleCnt="0">
        <dgm:presLayoutVars>
          <dgm:chMax val="0"/>
          <dgm:chPref val="0"/>
        </dgm:presLayoutVars>
      </dgm:prSet>
      <dgm:spPr/>
    </dgm:pt>
    <dgm:pt modelId="{746E77D4-EB26-470F-B9C3-C6B66027B26F}" type="pres">
      <dgm:prSet presAssocID="{F0D9CC14-7C98-492B-BC14-DDD110DC6C18}" presName="ChildAccent" presStyleLbl="solidFgAcc1" presStyleIdx="4" presStyleCnt="13"/>
      <dgm:spPr>
        <a:solidFill>
          <a:srgbClr val="53EB17"/>
        </a:solidFill>
      </dgm:spPr>
    </dgm:pt>
    <dgm:pt modelId="{A9C9CFDC-E3C1-40A7-8779-F7C0AC8465A9}" type="pres">
      <dgm:prSet presAssocID="{F0D9CC14-7C98-492B-BC14-DDD110DC6C18}" presName="Child" presStyleLbl="revTx" presStyleIdx="6" presStyleCnt="17">
        <dgm:presLayoutVars>
          <dgm:chMax val="0"/>
          <dgm:chPref val="0"/>
          <dgm:bulletEnabled val="1"/>
        </dgm:presLayoutVars>
      </dgm:prSet>
      <dgm:spPr/>
    </dgm:pt>
    <dgm:pt modelId="{D336B196-FE13-45D9-B57B-D711DDB7F522}" type="pres">
      <dgm:prSet presAssocID="{8B98D8D2-585F-4B51-935F-585446EBE0BF}" presName="childComposite" presStyleCnt="0">
        <dgm:presLayoutVars>
          <dgm:chMax val="0"/>
          <dgm:chPref val="0"/>
        </dgm:presLayoutVars>
      </dgm:prSet>
      <dgm:spPr/>
    </dgm:pt>
    <dgm:pt modelId="{64C13AE4-871C-4791-ADCC-FCF4A3600B86}" type="pres">
      <dgm:prSet presAssocID="{8B98D8D2-585F-4B51-935F-585446EBE0BF}" presName="ChildAccent" presStyleLbl="solidFgAcc1" presStyleIdx="5" presStyleCnt="13"/>
      <dgm:spPr>
        <a:solidFill>
          <a:srgbClr val="53EB17"/>
        </a:solidFill>
      </dgm:spPr>
    </dgm:pt>
    <dgm:pt modelId="{C76FA89F-09D8-4A74-8F09-40E4BB913D4C}" type="pres">
      <dgm:prSet presAssocID="{8B98D8D2-585F-4B51-935F-585446EBE0BF}" presName="Child" presStyleLbl="revTx" presStyleIdx="7" presStyleCnt="17" custLinFactNeighborY="41421">
        <dgm:presLayoutVars>
          <dgm:chMax val="0"/>
          <dgm:chPref val="0"/>
          <dgm:bulletEnabled val="1"/>
        </dgm:presLayoutVars>
      </dgm:prSet>
      <dgm:spPr/>
    </dgm:pt>
    <dgm:pt modelId="{87636C60-D6BD-4B7A-A744-8BFA24ACB595}" type="pres">
      <dgm:prSet presAssocID="{3848A848-E69D-41DF-B2C3-524930CF245D}" presName="root" presStyleCnt="0">
        <dgm:presLayoutVars>
          <dgm:chMax/>
          <dgm:chPref/>
        </dgm:presLayoutVars>
      </dgm:prSet>
      <dgm:spPr/>
    </dgm:pt>
    <dgm:pt modelId="{52CA3A94-F488-44B6-9D17-33ACF9F29E0A}" type="pres">
      <dgm:prSet presAssocID="{3848A848-E69D-41DF-B2C3-524930CF245D}" presName="rootComposite" presStyleCnt="0">
        <dgm:presLayoutVars/>
      </dgm:prSet>
      <dgm:spPr/>
    </dgm:pt>
    <dgm:pt modelId="{1AE0A3DB-2DC2-4812-A4DF-D6C2BC56A275}" type="pres">
      <dgm:prSet presAssocID="{3848A848-E69D-41DF-B2C3-524930CF245D}" presName="ParentAccent" presStyleLbl="alignNode1" presStyleIdx="2" presStyleCnt="4"/>
      <dgm:spPr/>
    </dgm:pt>
    <dgm:pt modelId="{51384F7F-9F10-4EB3-9239-A0A0C6EF43E8}" type="pres">
      <dgm:prSet presAssocID="{3848A848-E69D-41DF-B2C3-524930CF245D}" presName="ParentSmallAccent" presStyleLbl="fgAcc1" presStyleIdx="2" presStyleCnt="4"/>
      <dgm:spPr>
        <a:solidFill>
          <a:srgbClr val="2ED7A1"/>
        </a:solidFill>
      </dgm:spPr>
    </dgm:pt>
    <dgm:pt modelId="{2D40287B-EF7E-4B82-A10D-1B3ECDF02342}" type="pres">
      <dgm:prSet presAssocID="{3848A848-E69D-41DF-B2C3-524930CF245D}" presName="Parent" presStyleLbl="revTx" presStyleIdx="8" presStyleCnt="17">
        <dgm:presLayoutVars>
          <dgm:chMax/>
          <dgm:chPref val="4"/>
          <dgm:bulletEnabled val="1"/>
        </dgm:presLayoutVars>
      </dgm:prSet>
      <dgm:spPr/>
    </dgm:pt>
    <dgm:pt modelId="{A3387DD9-43DE-4C93-937D-3668D9C61964}" type="pres">
      <dgm:prSet presAssocID="{3848A848-E69D-41DF-B2C3-524930CF245D}" presName="childShape" presStyleCnt="0">
        <dgm:presLayoutVars>
          <dgm:chMax val="0"/>
          <dgm:chPref val="0"/>
        </dgm:presLayoutVars>
      </dgm:prSet>
      <dgm:spPr/>
    </dgm:pt>
    <dgm:pt modelId="{049B5F5A-0ABF-4A07-8700-C10F314A4ED8}" type="pres">
      <dgm:prSet presAssocID="{2E8F1B87-F059-4174-B600-48CAA91A4156}" presName="childComposite" presStyleCnt="0">
        <dgm:presLayoutVars>
          <dgm:chMax val="0"/>
          <dgm:chPref val="0"/>
        </dgm:presLayoutVars>
      </dgm:prSet>
      <dgm:spPr/>
    </dgm:pt>
    <dgm:pt modelId="{90F1B19A-0AD0-401D-97A5-F0908D30B5B4}" type="pres">
      <dgm:prSet presAssocID="{2E8F1B87-F059-4174-B600-48CAA91A4156}" presName="ChildAccent" presStyleLbl="solidFgAcc1" presStyleIdx="6" presStyleCnt="13"/>
      <dgm:spPr>
        <a:solidFill>
          <a:srgbClr val="2ED7A1"/>
        </a:solidFill>
      </dgm:spPr>
    </dgm:pt>
    <dgm:pt modelId="{A6B7081D-5F99-43D8-99F2-AC50CAC594ED}" type="pres">
      <dgm:prSet presAssocID="{2E8F1B87-F059-4174-B600-48CAA91A4156}" presName="Child" presStyleLbl="revTx" presStyleIdx="9" presStyleCnt="17">
        <dgm:presLayoutVars>
          <dgm:chMax val="0"/>
          <dgm:chPref val="0"/>
          <dgm:bulletEnabled val="1"/>
        </dgm:presLayoutVars>
      </dgm:prSet>
      <dgm:spPr/>
    </dgm:pt>
    <dgm:pt modelId="{8E661B67-6AD7-41E4-9D0D-D1C37C1A1306}" type="pres">
      <dgm:prSet presAssocID="{B7A8725C-781B-465C-8614-F1A4DAB05DF7}" presName="childComposite" presStyleCnt="0">
        <dgm:presLayoutVars>
          <dgm:chMax val="0"/>
          <dgm:chPref val="0"/>
        </dgm:presLayoutVars>
      </dgm:prSet>
      <dgm:spPr/>
    </dgm:pt>
    <dgm:pt modelId="{483BEBD3-20B4-446D-83B3-10AE681CE1D5}" type="pres">
      <dgm:prSet presAssocID="{B7A8725C-781B-465C-8614-F1A4DAB05DF7}" presName="ChildAccent" presStyleLbl="solidFgAcc1" presStyleIdx="7" presStyleCnt="13"/>
      <dgm:spPr>
        <a:solidFill>
          <a:srgbClr val="2ED7A1"/>
        </a:solidFill>
      </dgm:spPr>
    </dgm:pt>
    <dgm:pt modelId="{C8C7A815-0443-4182-B8BD-0A2EBE1072F3}" type="pres">
      <dgm:prSet presAssocID="{B7A8725C-781B-465C-8614-F1A4DAB05DF7}" presName="Child" presStyleLbl="revTx" presStyleIdx="10" presStyleCnt="17">
        <dgm:presLayoutVars>
          <dgm:chMax val="0"/>
          <dgm:chPref val="0"/>
          <dgm:bulletEnabled val="1"/>
        </dgm:presLayoutVars>
      </dgm:prSet>
      <dgm:spPr/>
    </dgm:pt>
    <dgm:pt modelId="{9584A16F-6A45-4D37-B891-F15C9C659A40}" type="pres">
      <dgm:prSet presAssocID="{4F0537AA-6DF7-4864-AF2C-12EFEF79ED22}" presName="root" presStyleCnt="0">
        <dgm:presLayoutVars>
          <dgm:chMax/>
          <dgm:chPref/>
        </dgm:presLayoutVars>
      </dgm:prSet>
      <dgm:spPr/>
    </dgm:pt>
    <dgm:pt modelId="{FB8E243F-C5DE-49B0-9E9F-41A570C63443}" type="pres">
      <dgm:prSet presAssocID="{4F0537AA-6DF7-4864-AF2C-12EFEF79ED22}" presName="rootComposite" presStyleCnt="0">
        <dgm:presLayoutVars/>
      </dgm:prSet>
      <dgm:spPr/>
    </dgm:pt>
    <dgm:pt modelId="{5F2243A8-45E8-47F1-91F0-CC31060FD7BC}" type="pres">
      <dgm:prSet presAssocID="{4F0537AA-6DF7-4864-AF2C-12EFEF79ED22}" presName="ParentAccent" presStyleLbl="alignNode1" presStyleIdx="3" presStyleCnt="4"/>
      <dgm:spPr/>
    </dgm:pt>
    <dgm:pt modelId="{9366D57F-DAA5-4F95-B7A9-58FFA9893BD2}" type="pres">
      <dgm:prSet presAssocID="{4F0537AA-6DF7-4864-AF2C-12EFEF79ED22}" presName="ParentSmallAccent" presStyleLbl="fgAcc1" presStyleIdx="3" presStyleCnt="4"/>
      <dgm:spPr>
        <a:solidFill>
          <a:srgbClr val="4472C4"/>
        </a:solidFill>
      </dgm:spPr>
    </dgm:pt>
    <dgm:pt modelId="{6BDA7C67-1CA6-486F-B802-9D71000A1901}" type="pres">
      <dgm:prSet presAssocID="{4F0537AA-6DF7-4864-AF2C-12EFEF79ED22}" presName="Parent" presStyleLbl="revTx" presStyleIdx="11" presStyleCnt="17">
        <dgm:presLayoutVars>
          <dgm:chMax/>
          <dgm:chPref val="4"/>
          <dgm:bulletEnabled val="1"/>
        </dgm:presLayoutVars>
      </dgm:prSet>
      <dgm:spPr/>
    </dgm:pt>
    <dgm:pt modelId="{8E0469EE-5F0A-4DF7-ACC1-0EBD2CE6B3E7}" type="pres">
      <dgm:prSet presAssocID="{4F0537AA-6DF7-4864-AF2C-12EFEF79ED22}" presName="childShape" presStyleCnt="0">
        <dgm:presLayoutVars>
          <dgm:chMax val="0"/>
          <dgm:chPref val="0"/>
        </dgm:presLayoutVars>
      </dgm:prSet>
      <dgm:spPr/>
    </dgm:pt>
    <dgm:pt modelId="{2FE07CCE-DC7B-47FB-9F56-6941A8946D09}" type="pres">
      <dgm:prSet presAssocID="{197913FA-9535-4BC1-93E2-A4C67265AC54}" presName="childComposite" presStyleCnt="0">
        <dgm:presLayoutVars>
          <dgm:chMax val="0"/>
          <dgm:chPref val="0"/>
        </dgm:presLayoutVars>
      </dgm:prSet>
      <dgm:spPr/>
    </dgm:pt>
    <dgm:pt modelId="{88F45BEE-76C0-4F16-BFAD-3876B4BDFB57}" type="pres">
      <dgm:prSet presAssocID="{197913FA-9535-4BC1-93E2-A4C67265AC54}" presName="ChildAccent" presStyleLbl="solidFgAcc1" presStyleIdx="8" presStyleCnt="13"/>
      <dgm:spPr>
        <a:solidFill>
          <a:srgbClr val="4472C4"/>
        </a:solidFill>
      </dgm:spPr>
    </dgm:pt>
    <dgm:pt modelId="{591177D5-4936-4767-99E1-AA3B12866326}" type="pres">
      <dgm:prSet presAssocID="{197913FA-9535-4BC1-93E2-A4C67265AC54}" presName="Child" presStyleLbl="revTx" presStyleIdx="12" presStyleCnt="17">
        <dgm:presLayoutVars>
          <dgm:chMax val="0"/>
          <dgm:chPref val="0"/>
          <dgm:bulletEnabled val="1"/>
        </dgm:presLayoutVars>
      </dgm:prSet>
      <dgm:spPr/>
    </dgm:pt>
    <dgm:pt modelId="{18EACD3E-9CB7-4384-B2D2-E3274043F1E6}" type="pres">
      <dgm:prSet presAssocID="{19BEB906-7B91-408A-B1C6-292D9423C7E0}" presName="childComposite" presStyleCnt="0">
        <dgm:presLayoutVars>
          <dgm:chMax val="0"/>
          <dgm:chPref val="0"/>
        </dgm:presLayoutVars>
      </dgm:prSet>
      <dgm:spPr/>
    </dgm:pt>
    <dgm:pt modelId="{23432996-5172-4E94-8DD4-8E7CCDB55F1D}" type="pres">
      <dgm:prSet presAssocID="{19BEB906-7B91-408A-B1C6-292D9423C7E0}" presName="ChildAccent" presStyleLbl="solidFgAcc1" presStyleIdx="9" presStyleCnt="13"/>
      <dgm:spPr>
        <a:solidFill>
          <a:srgbClr val="4472C4"/>
        </a:solidFill>
      </dgm:spPr>
    </dgm:pt>
    <dgm:pt modelId="{1828C015-C604-4C49-9EE3-9236880EEFF5}" type="pres">
      <dgm:prSet presAssocID="{19BEB906-7B91-408A-B1C6-292D9423C7E0}" presName="Child" presStyleLbl="revTx" presStyleIdx="13" presStyleCnt="17">
        <dgm:presLayoutVars>
          <dgm:chMax val="0"/>
          <dgm:chPref val="0"/>
          <dgm:bulletEnabled val="1"/>
        </dgm:presLayoutVars>
      </dgm:prSet>
      <dgm:spPr/>
    </dgm:pt>
    <dgm:pt modelId="{F5515815-C45D-40B0-BF87-8C27BE54EA38}" type="pres">
      <dgm:prSet presAssocID="{6EB6E148-2513-4FCE-BF64-8FD89D125ED6}" presName="childComposite" presStyleCnt="0">
        <dgm:presLayoutVars>
          <dgm:chMax val="0"/>
          <dgm:chPref val="0"/>
        </dgm:presLayoutVars>
      </dgm:prSet>
      <dgm:spPr/>
    </dgm:pt>
    <dgm:pt modelId="{AC467B02-839C-4882-BDEE-285FC937201C}" type="pres">
      <dgm:prSet presAssocID="{6EB6E148-2513-4FCE-BF64-8FD89D125ED6}" presName="ChildAccent" presStyleLbl="solidFgAcc1" presStyleIdx="10" presStyleCnt="13"/>
      <dgm:spPr>
        <a:solidFill>
          <a:srgbClr val="4472C4"/>
        </a:solidFill>
      </dgm:spPr>
    </dgm:pt>
    <dgm:pt modelId="{ACE195A1-DE49-4E9D-BBD5-FF6C6359B0A6}" type="pres">
      <dgm:prSet presAssocID="{6EB6E148-2513-4FCE-BF64-8FD89D125ED6}" presName="Child" presStyleLbl="revTx" presStyleIdx="14" presStyleCnt="17">
        <dgm:presLayoutVars>
          <dgm:chMax val="0"/>
          <dgm:chPref val="0"/>
          <dgm:bulletEnabled val="1"/>
        </dgm:presLayoutVars>
      </dgm:prSet>
      <dgm:spPr/>
    </dgm:pt>
    <dgm:pt modelId="{70BD1423-85B7-4D8D-982C-85B3E283F79C}" type="pres">
      <dgm:prSet presAssocID="{733F9A82-B4A7-4F6F-994E-A73DEEC7521C}" presName="childComposite" presStyleCnt="0">
        <dgm:presLayoutVars>
          <dgm:chMax val="0"/>
          <dgm:chPref val="0"/>
        </dgm:presLayoutVars>
      </dgm:prSet>
      <dgm:spPr/>
    </dgm:pt>
    <dgm:pt modelId="{6FC04279-839F-4D28-9D39-260777ADFA57}" type="pres">
      <dgm:prSet presAssocID="{733F9A82-B4A7-4F6F-994E-A73DEEC7521C}" presName="ChildAccent" presStyleLbl="solidFgAcc1" presStyleIdx="11" presStyleCnt="13"/>
      <dgm:spPr>
        <a:solidFill>
          <a:srgbClr val="4472C4"/>
        </a:solidFill>
      </dgm:spPr>
    </dgm:pt>
    <dgm:pt modelId="{A61570CF-8D14-4AEA-A189-39810B58E902}" type="pres">
      <dgm:prSet presAssocID="{733F9A82-B4A7-4F6F-994E-A73DEEC7521C}" presName="Child" presStyleLbl="revTx" presStyleIdx="15" presStyleCnt="17">
        <dgm:presLayoutVars>
          <dgm:chMax val="0"/>
          <dgm:chPref val="0"/>
          <dgm:bulletEnabled val="1"/>
        </dgm:presLayoutVars>
      </dgm:prSet>
      <dgm:spPr/>
    </dgm:pt>
    <dgm:pt modelId="{96316520-F713-4DE8-8CE4-DFD2258726B9}" type="pres">
      <dgm:prSet presAssocID="{9C24A417-73C5-40F8-9A36-47BBD9D694B5}" presName="childComposite" presStyleCnt="0">
        <dgm:presLayoutVars>
          <dgm:chMax val="0"/>
          <dgm:chPref val="0"/>
        </dgm:presLayoutVars>
      </dgm:prSet>
      <dgm:spPr/>
    </dgm:pt>
    <dgm:pt modelId="{B3EDA51E-DFD5-4EB4-8C5C-E760B9CE0510}" type="pres">
      <dgm:prSet presAssocID="{9C24A417-73C5-40F8-9A36-47BBD9D694B5}" presName="ChildAccent" presStyleLbl="solidFgAcc1" presStyleIdx="12" presStyleCnt="13"/>
      <dgm:spPr>
        <a:solidFill>
          <a:srgbClr val="4472C4"/>
        </a:solidFill>
      </dgm:spPr>
    </dgm:pt>
    <dgm:pt modelId="{87816AE7-FB37-4F56-ADF8-2DBDFCE333D1}" type="pres">
      <dgm:prSet presAssocID="{9C24A417-73C5-40F8-9A36-47BBD9D694B5}" presName="Child" presStyleLbl="revTx" presStyleIdx="16" presStyleCnt="17" custLinFactNeighborY="36319">
        <dgm:presLayoutVars>
          <dgm:chMax val="0"/>
          <dgm:chPref val="0"/>
          <dgm:bulletEnabled val="1"/>
        </dgm:presLayoutVars>
      </dgm:prSet>
      <dgm:spPr/>
    </dgm:pt>
  </dgm:ptLst>
  <dgm:cxnLst>
    <dgm:cxn modelId="{D784E807-9838-4DB1-A38A-619C2C8EABEE}" srcId="{D006EC3F-20FF-4579-B505-F706497AF7C5}" destId="{4559EB02-80AA-4A79-BE9D-0BCACE66D4F1}" srcOrd="0" destOrd="0" parTransId="{0D9CCA5F-4B9B-4232-A1AF-F356D15C62C4}" sibTransId="{F7ECE507-3682-4AF0-AAAA-B7A699655E13}"/>
    <dgm:cxn modelId="{119C7910-6727-43D2-9BBA-634A26673A88}" type="presOf" srcId="{19BEB906-7B91-408A-B1C6-292D9423C7E0}" destId="{1828C015-C604-4C49-9EE3-9236880EEFF5}" srcOrd="0" destOrd="0" presId="urn:microsoft.com/office/officeart/2008/layout/SquareAccentList"/>
    <dgm:cxn modelId="{BBC78212-AE67-4C82-8B4B-7DE4D0D9FF53}" srcId="{4F0537AA-6DF7-4864-AF2C-12EFEF79ED22}" destId="{19BEB906-7B91-408A-B1C6-292D9423C7E0}" srcOrd="1" destOrd="0" parTransId="{36E190BC-40D4-4C4B-86D1-E7DD8239AA63}" sibTransId="{F2583FD1-6F09-4ABB-A992-4465D29BA138}"/>
    <dgm:cxn modelId="{FE629316-D629-45BE-BFB4-AF0ECDCCD13C}" type="presOf" srcId="{8B98D8D2-585F-4B51-935F-585446EBE0BF}" destId="{C76FA89F-09D8-4A74-8F09-40E4BB913D4C}" srcOrd="0" destOrd="0" presId="urn:microsoft.com/office/officeart/2008/layout/SquareAccentList"/>
    <dgm:cxn modelId="{937BE12E-056C-4359-93DC-8141FC79C628}" type="presOf" srcId="{B7A8725C-781B-465C-8614-F1A4DAB05DF7}" destId="{C8C7A815-0443-4182-B8BD-0A2EBE1072F3}" srcOrd="0" destOrd="0" presId="urn:microsoft.com/office/officeart/2008/layout/SquareAccentList"/>
    <dgm:cxn modelId="{A8BD4A31-B41E-40AD-A9E2-EA8783FA6161}" srcId="{94B2A3C1-FB3A-41B2-922E-B75B8895A0C2}" destId="{D006EC3F-20FF-4579-B505-F706497AF7C5}" srcOrd="1" destOrd="0" parTransId="{3DA9FECC-FE46-45AA-A70E-82F2FA3AA667}" sibTransId="{1C4B8BF5-3C6C-49BF-9384-71356DFA7690}"/>
    <dgm:cxn modelId="{F577AA3A-8C4C-4FE2-A9D6-D5982FCB36D1}" srcId="{D006EC3F-20FF-4579-B505-F706497AF7C5}" destId="{8B98D8D2-585F-4B51-935F-585446EBE0BF}" srcOrd="2" destOrd="0" parTransId="{4B80B5E1-5649-4CBD-BA2E-1B9099EC9785}" sibTransId="{5FB0EB50-BF82-46AB-AD71-B41DD4F11A29}"/>
    <dgm:cxn modelId="{BC01663C-EC5E-486F-A4D1-B6F5547DC918}" type="presOf" srcId="{0319F4BD-8337-48E4-803A-121F2AD05F1C}" destId="{B22709D4-BDB1-4343-A575-890CBC6996EC}" srcOrd="0" destOrd="0" presId="urn:microsoft.com/office/officeart/2008/layout/SquareAccentList"/>
    <dgm:cxn modelId="{166FD861-C38D-429A-99FC-BCBD9D402C8B}" type="presOf" srcId="{2E8F1B87-F059-4174-B600-48CAA91A4156}" destId="{A6B7081D-5F99-43D8-99F2-AC50CAC594ED}" srcOrd="0" destOrd="0" presId="urn:microsoft.com/office/officeart/2008/layout/SquareAccentList"/>
    <dgm:cxn modelId="{4DA38364-78CE-4852-AAB1-5E109901AF57}" type="presOf" srcId="{733F9A82-B4A7-4F6F-994E-A73DEEC7521C}" destId="{A61570CF-8D14-4AEA-A189-39810B58E902}" srcOrd="0" destOrd="0" presId="urn:microsoft.com/office/officeart/2008/layout/SquareAccentList"/>
    <dgm:cxn modelId="{0857906A-C495-48A8-92A1-EDDF97E01B76}" srcId="{D006EC3F-20FF-4579-B505-F706497AF7C5}" destId="{F0D9CC14-7C98-492B-BC14-DDD110DC6C18}" srcOrd="1" destOrd="0" parTransId="{412A0981-EBAA-455A-9943-38D2D27713F0}" sibTransId="{E46A7B71-C940-431F-B4CB-065DE28F24BD}"/>
    <dgm:cxn modelId="{7C5BDC72-6170-46F1-BEBF-E3DE66E2E6F0}" srcId="{2FF584D7-80DD-44DA-8F2B-E1AB145D46EE}" destId="{855C0C21-AC97-4BB4-B094-D71467E55EBB}" srcOrd="0" destOrd="0" parTransId="{11CB4302-69C2-44B8-BEFF-7986C1B0AB02}" sibTransId="{CF838723-A7EF-4FD8-A414-61F82B61702B}"/>
    <dgm:cxn modelId="{4FAD8A54-C679-4254-A1A2-62B70FFE6621}" srcId="{4F0537AA-6DF7-4864-AF2C-12EFEF79ED22}" destId="{733F9A82-B4A7-4F6F-994E-A73DEEC7521C}" srcOrd="3" destOrd="0" parTransId="{B3BA211B-95BF-4ED0-B113-237D68392D20}" sibTransId="{10C441C5-8C78-40BB-B95D-A096A18925BC}"/>
    <dgm:cxn modelId="{FB402B55-0911-46F0-A21C-B38CA75A4BA2}" type="presOf" srcId="{94B2A3C1-FB3A-41B2-922E-B75B8895A0C2}" destId="{999C989A-184E-4D9E-BD66-8B7F933CC41B}" srcOrd="0" destOrd="0" presId="urn:microsoft.com/office/officeart/2008/layout/SquareAccentList"/>
    <dgm:cxn modelId="{1B76FE55-220F-4E69-BD68-33D4ADE7E933}" srcId="{4F0537AA-6DF7-4864-AF2C-12EFEF79ED22}" destId="{197913FA-9535-4BC1-93E2-A4C67265AC54}" srcOrd="0" destOrd="0" parTransId="{246A3AA5-B1FB-4A52-B056-1373A2FF2D4E}" sibTransId="{1653D6F8-7EC4-4904-AC8F-3C4DB8BCC5A6}"/>
    <dgm:cxn modelId="{979EDF76-8356-47AC-AAFD-2806BDAD580C}" type="presOf" srcId="{855C0C21-AC97-4BB4-B094-D71467E55EBB}" destId="{C524E7AD-E848-4B2D-BC7B-3B02974CDE6F}" srcOrd="0" destOrd="0" presId="urn:microsoft.com/office/officeart/2008/layout/SquareAccentList"/>
    <dgm:cxn modelId="{9417AC59-FF41-4026-A105-25BD683F01E7}" srcId="{94B2A3C1-FB3A-41B2-922E-B75B8895A0C2}" destId="{4F0537AA-6DF7-4864-AF2C-12EFEF79ED22}" srcOrd="3" destOrd="0" parTransId="{05984249-E8DD-4ADA-8458-4EE540178B1B}" sibTransId="{8C99CFDB-081A-4B23-A4C6-230E6B7F9DBB}"/>
    <dgm:cxn modelId="{784C707A-CF13-4CDC-874C-B66016C63EA1}" type="presOf" srcId="{F0D9CC14-7C98-492B-BC14-DDD110DC6C18}" destId="{A9C9CFDC-E3C1-40A7-8779-F7C0AC8465A9}" srcOrd="0" destOrd="0" presId="urn:microsoft.com/office/officeart/2008/layout/SquareAccentList"/>
    <dgm:cxn modelId="{46379C7A-2B4B-4D76-AD84-F2E338884A9D}" srcId="{94B2A3C1-FB3A-41B2-922E-B75B8895A0C2}" destId="{3848A848-E69D-41DF-B2C3-524930CF245D}" srcOrd="2" destOrd="0" parTransId="{3020871E-6E56-4065-87BF-AA2966CCC53B}" sibTransId="{69D7AE62-81F0-4530-B1BC-C5AC9916C901}"/>
    <dgm:cxn modelId="{9017C185-FCE9-4DF1-A79D-73F361D0C6C3}" type="presOf" srcId="{3848A848-E69D-41DF-B2C3-524930CF245D}" destId="{2D40287B-EF7E-4B82-A10D-1B3ECDF02342}" srcOrd="0" destOrd="0" presId="urn:microsoft.com/office/officeart/2008/layout/SquareAccentList"/>
    <dgm:cxn modelId="{D9382C8F-0610-416F-B811-918DDDC0F299}" type="presOf" srcId="{D006EC3F-20FF-4579-B505-F706497AF7C5}" destId="{F143EB14-D1DE-4B03-98E2-03E4B900CE37}" srcOrd="0" destOrd="0" presId="urn:microsoft.com/office/officeart/2008/layout/SquareAccentList"/>
    <dgm:cxn modelId="{A9EBEA94-E975-4713-8384-CDAAD12B207C}" type="presOf" srcId="{6EB6E148-2513-4FCE-BF64-8FD89D125ED6}" destId="{ACE195A1-DE49-4E9D-BBD5-FF6C6359B0A6}" srcOrd="0" destOrd="0" presId="urn:microsoft.com/office/officeart/2008/layout/SquareAccentList"/>
    <dgm:cxn modelId="{5B4F5695-AD5D-4CC2-9C38-5184027C4746}" srcId="{3848A848-E69D-41DF-B2C3-524930CF245D}" destId="{2E8F1B87-F059-4174-B600-48CAA91A4156}" srcOrd="0" destOrd="0" parTransId="{9200E011-F4CC-4C18-AC75-29C50C474900}" sibTransId="{DC9D634C-3E53-4717-838D-803ED3574345}"/>
    <dgm:cxn modelId="{39F3E399-8391-4106-BF54-59F313AF40C0}" srcId="{2FF584D7-80DD-44DA-8F2B-E1AB145D46EE}" destId="{7C205E65-9A97-425A-AF91-C5D5E225A30B}" srcOrd="1" destOrd="0" parTransId="{48F151FF-9C0D-42E1-9A91-FC13B266E3CF}" sibTransId="{8C3683BC-5F3A-4191-B43C-33F0C6579694}"/>
    <dgm:cxn modelId="{4710DDA9-4724-4DEE-A696-231EC70B01C5}" srcId="{3848A848-E69D-41DF-B2C3-524930CF245D}" destId="{B7A8725C-781B-465C-8614-F1A4DAB05DF7}" srcOrd="1" destOrd="0" parTransId="{7D669021-6DAF-4854-8F51-E16BE1F91906}" sibTransId="{5AD7D028-778E-4388-A3E0-979CFC9CB1B6}"/>
    <dgm:cxn modelId="{8424B9B2-A4E1-49F6-8966-16505F37CA89}" srcId="{4F0537AA-6DF7-4864-AF2C-12EFEF79ED22}" destId="{9C24A417-73C5-40F8-9A36-47BBD9D694B5}" srcOrd="4" destOrd="0" parTransId="{7179FB2E-1E70-46F5-8888-09DF6B43EC5E}" sibTransId="{3ABAC190-7FF5-473F-9C91-1091B3E23EC0}"/>
    <dgm:cxn modelId="{2B692FC0-54E9-40FF-8D33-080F3872E0A4}" type="presOf" srcId="{4559EB02-80AA-4A79-BE9D-0BCACE66D4F1}" destId="{8505B342-6514-460F-A79D-B09A2C6A1DD9}" srcOrd="0" destOrd="0" presId="urn:microsoft.com/office/officeart/2008/layout/SquareAccentList"/>
    <dgm:cxn modelId="{EDA710C2-6BE5-43A6-A763-867208AF3636}" type="presOf" srcId="{7C205E65-9A97-425A-AF91-C5D5E225A30B}" destId="{C749D6B6-4684-4ED6-A4D8-736DCD439D88}" srcOrd="0" destOrd="0" presId="urn:microsoft.com/office/officeart/2008/layout/SquareAccentList"/>
    <dgm:cxn modelId="{3FBBB2CC-3506-4EEA-B90C-62A4A14ECBE6}" srcId="{2FF584D7-80DD-44DA-8F2B-E1AB145D46EE}" destId="{0319F4BD-8337-48E4-803A-121F2AD05F1C}" srcOrd="2" destOrd="0" parTransId="{2E44BE7C-B016-4CDB-A432-0051E910DA68}" sibTransId="{ABAE0405-C4EC-4EB7-ADCF-A400FAFDF9E2}"/>
    <dgm:cxn modelId="{DB216DDC-903C-4DF3-9104-3BF373B0CC98}" type="presOf" srcId="{197913FA-9535-4BC1-93E2-A4C67265AC54}" destId="{591177D5-4936-4767-99E1-AA3B12866326}" srcOrd="0" destOrd="0" presId="urn:microsoft.com/office/officeart/2008/layout/SquareAccentList"/>
    <dgm:cxn modelId="{6CAE90E4-2F1B-4A39-9E8A-A4B4A793D6AD}" srcId="{4F0537AA-6DF7-4864-AF2C-12EFEF79ED22}" destId="{6EB6E148-2513-4FCE-BF64-8FD89D125ED6}" srcOrd="2" destOrd="0" parTransId="{F9140653-8E84-4646-B010-784177AF1A4B}" sibTransId="{4BDB93CA-76DC-417F-9D32-D087258D14CC}"/>
    <dgm:cxn modelId="{034940E6-51DA-45BA-8422-F02E66CFD2E8}" type="presOf" srcId="{2FF584D7-80DD-44DA-8F2B-E1AB145D46EE}" destId="{9A43AAA3-93A4-4C5E-95B7-3BF29470D2C5}" srcOrd="0" destOrd="0" presId="urn:microsoft.com/office/officeart/2008/layout/SquareAccentList"/>
    <dgm:cxn modelId="{BD2D9BE6-A79B-4CD2-B1D6-AF03744AD112}" type="presOf" srcId="{4F0537AA-6DF7-4864-AF2C-12EFEF79ED22}" destId="{6BDA7C67-1CA6-486F-B802-9D71000A1901}" srcOrd="0" destOrd="0" presId="urn:microsoft.com/office/officeart/2008/layout/SquareAccentList"/>
    <dgm:cxn modelId="{433075EE-FE18-4932-A59A-E4821A8CD041}" srcId="{94B2A3C1-FB3A-41B2-922E-B75B8895A0C2}" destId="{2FF584D7-80DD-44DA-8F2B-E1AB145D46EE}" srcOrd="0" destOrd="0" parTransId="{8EAC8A07-814F-4D78-BC88-2CF008E74EEB}" sibTransId="{7636FBC1-51FB-4787-99CB-930951312E8A}"/>
    <dgm:cxn modelId="{8367DDFC-408B-413A-ABC5-9CB0B5A78497}" type="presOf" srcId="{9C24A417-73C5-40F8-9A36-47BBD9D694B5}" destId="{87816AE7-FB37-4F56-ADF8-2DBDFCE333D1}" srcOrd="0" destOrd="0" presId="urn:microsoft.com/office/officeart/2008/layout/SquareAccentList"/>
    <dgm:cxn modelId="{6187D663-054D-495F-B59E-E4D385EDC2B7}" type="presParOf" srcId="{999C989A-184E-4D9E-BD66-8B7F933CC41B}" destId="{D6E096DC-9A5F-4450-B4AE-3BD8A6D5AAF4}" srcOrd="0" destOrd="0" presId="urn:microsoft.com/office/officeart/2008/layout/SquareAccentList"/>
    <dgm:cxn modelId="{00B12C8D-3521-422E-ADF0-7F6125322D6B}" type="presParOf" srcId="{D6E096DC-9A5F-4450-B4AE-3BD8A6D5AAF4}" destId="{E0E7C00D-273C-4519-A9C6-4BC0782641DB}" srcOrd="0" destOrd="0" presId="urn:microsoft.com/office/officeart/2008/layout/SquareAccentList"/>
    <dgm:cxn modelId="{7B019EB1-F38C-46E2-AFBC-96E0529809C8}" type="presParOf" srcId="{E0E7C00D-273C-4519-A9C6-4BC0782641DB}" destId="{2894AB6B-F499-4150-AD6A-A6E4DB37B74E}" srcOrd="0" destOrd="0" presId="urn:microsoft.com/office/officeart/2008/layout/SquareAccentList"/>
    <dgm:cxn modelId="{3C1D6DAB-8B23-47CC-A10B-C8A383918670}" type="presParOf" srcId="{E0E7C00D-273C-4519-A9C6-4BC0782641DB}" destId="{AC9D526F-33A1-4CFB-945D-FD2AD4978B1C}" srcOrd="1" destOrd="0" presId="urn:microsoft.com/office/officeart/2008/layout/SquareAccentList"/>
    <dgm:cxn modelId="{9D2FD69A-E8DA-4733-9BC9-C6A78A5FBA70}" type="presParOf" srcId="{E0E7C00D-273C-4519-A9C6-4BC0782641DB}" destId="{9A43AAA3-93A4-4C5E-95B7-3BF29470D2C5}" srcOrd="2" destOrd="0" presId="urn:microsoft.com/office/officeart/2008/layout/SquareAccentList"/>
    <dgm:cxn modelId="{F58625BA-5FF5-4071-A170-6B2C23002531}" type="presParOf" srcId="{D6E096DC-9A5F-4450-B4AE-3BD8A6D5AAF4}" destId="{B2F20EA8-B952-41B7-BA45-B24B0B8FAA28}" srcOrd="1" destOrd="0" presId="urn:microsoft.com/office/officeart/2008/layout/SquareAccentList"/>
    <dgm:cxn modelId="{C94178E9-A52F-4E68-A1F6-E236C767DDF1}" type="presParOf" srcId="{B2F20EA8-B952-41B7-BA45-B24B0B8FAA28}" destId="{20355030-ABBB-4146-A2DD-9F8F700E91B5}" srcOrd="0" destOrd="0" presId="urn:microsoft.com/office/officeart/2008/layout/SquareAccentList"/>
    <dgm:cxn modelId="{A64D669C-DDB7-4A71-9835-AD27FA77F45B}" type="presParOf" srcId="{20355030-ABBB-4146-A2DD-9F8F700E91B5}" destId="{C58782BF-3F85-4A9A-B476-396E2D838AD3}" srcOrd="0" destOrd="0" presId="urn:microsoft.com/office/officeart/2008/layout/SquareAccentList"/>
    <dgm:cxn modelId="{A651D932-441D-44FF-913E-57B9225A28CB}" type="presParOf" srcId="{20355030-ABBB-4146-A2DD-9F8F700E91B5}" destId="{C524E7AD-E848-4B2D-BC7B-3B02974CDE6F}" srcOrd="1" destOrd="0" presId="urn:microsoft.com/office/officeart/2008/layout/SquareAccentList"/>
    <dgm:cxn modelId="{BEFEA963-5C6B-4DE8-AB9E-F312AFE9B4C5}" type="presParOf" srcId="{B2F20EA8-B952-41B7-BA45-B24B0B8FAA28}" destId="{FFC0703C-2DF9-46AF-83DE-CDAE1414AE9A}" srcOrd="1" destOrd="0" presId="urn:microsoft.com/office/officeart/2008/layout/SquareAccentList"/>
    <dgm:cxn modelId="{9881AFBC-4F6A-49FA-B6EC-A57CA9F97ED2}" type="presParOf" srcId="{FFC0703C-2DF9-46AF-83DE-CDAE1414AE9A}" destId="{4B9DD0C7-0D3F-4F73-95DA-A181D09DD82A}" srcOrd="0" destOrd="0" presId="urn:microsoft.com/office/officeart/2008/layout/SquareAccentList"/>
    <dgm:cxn modelId="{E4DD9390-A536-4639-8063-80AE268277A8}" type="presParOf" srcId="{FFC0703C-2DF9-46AF-83DE-CDAE1414AE9A}" destId="{C749D6B6-4684-4ED6-A4D8-736DCD439D88}" srcOrd="1" destOrd="0" presId="urn:microsoft.com/office/officeart/2008/layout/SquareAccentList"/>
    <dgm:cxn modelId="{AB745BDE-4608-48D9-B002-3F05225D2F58}" type="presParOf" srcId="{B2F20EA8-B952-41B7-BA45-B24B0B8FAA28}" destId="{22141C3A-E562-48A2-B0E6-FAD4AB5E64D9}" srcOrd="2" destOrd="0" presId="urn:microsoft.com/office/officeart/2008/layout/SquareAccentList"/>
    <dgm:cxn modelId="{A7DC64DD-474E-4E55-A94A-D61DEA280F72}" type="presParOf" srcId="{22141C3A-E562-48A2-B0E6-FAD4AB5E64D9}" destId="{035EC7C2-72F9-4471-8655-2FDA718406A4}" srcOrd="0" destOrd="0" presId="urn:microsoft.com/office/officeart/2008/layout/SquareAccentList"/>
    <dgm:cxn modelId="{4BA5850B-1902-4F61-B959-E51665D08F12}" type="presParOf" srcId="{22141C3A-E562-48A2-B0E6-FAD4AB5E64D9}" destId="{B22709D4-BDB1-4343-A575-890CBC6996EC}" srcOrd="1" destOrd="0" presId="urn:microsoft.com/office/officeart/2008/layout/SquareAccentList"/>
    <dgm:cxn modelId="{ED248BD1-25AB-4D07-A87F-381506148904}" type="presParOf" srcId="{999C989A-184E-4D9E-BD66-8B7F933CC41B}" destId="{6FFD5A7E-6006-42D2-AA93-10969EA5A022}" srcOrd="1" destOrd="0" presId="urn:microsoft.com/office/officeart/2008/layout/SquareAccentList"/>
    <dgm:cxn modelId="{F96682C8-0477-4B94-AF88-7DC331C8AA23}" type="presParOf" srcId="{6FFD5A7E-6006-42D2-AA93-10969EA5A022}" destId="{705BDB12-3E9A-447F-9EDB-9DFB0CE8A76B}" srcOrd="0" destOrd="0" presId="urn:microsoft.com/office/officeart/2008/layout/SquareAccentList"/>
    <dgm:cxn modelId="{200D50B5-2ECC-42EE-A357-BFED3BE53EFC}" type="presParOf" srcId="{705BDB12-3E9A-447F-9EDB-9DFB0CE8A76B}" destId="{65184EE4-D9DE-4E6B-B81C-F7CDFDC17E22}" srcOrd="0" destOrd="0" presId="urn:microsoft.com/office/officeart/2008/layout/SquareAccentList"/>
    <dgm:cxn modelId="{0C14BD28-9E09-4B63-AF9A-2E60CAD9626D}" type="presParOf" srcId="{705BDB12-3E9A-447F-9EDB-9DFB0CE8A76B}" destId="{D8D7F42C-598F-4688-9F88-AA3FA47AF758}" srcOrd="1" destOrd="0" presId="urn:microsoft.com/office/officeart/2008/layout/SquareAccentList"/>
    <dgm:cxn modelId="{BEC8FA9C-2BE4-414D-944E-D69A11C2BE24}" type="presParOf" srcId="{705BDB12-3E9A-447F-9EDB-9DFB0CE8A76B}" destId="{F143EB14-D1DE-4B03-98E2-03E4B900CE37}" srcOrd="2" destOrd="0" presId="urn:microsoft.com/office/officeart/2008/layout/SquareAccentList"/>
    <dgm:cxn modelId="{AA2BFAFC-416B-42F6-8208-65A3497821F3}" type="presParOf" srcId="{6FFD5A7E-6006-42D2-AA93-10969EA5A022}" destId="{DD1F4696-C428-4038-A579-634E39F60B7A}" srcOrd="1" destOrd="0" presId="urn:microsoft.com/office/officeart/2008/layout/SquareAccentList"/>
    <dgm:cxn modelId="{9394DB4A-96A0-4C8D-8701-25BF3FAFBCCF}" type="presParOf" srcId="{DD1F4696-C428-4038-A579-634E39F60B7A}" destId="{9EB1A2AA-7EA3-43F5-BE44-3E26B5CC2570}" srcOrd="0" destOrd="0" presId="urn:microsoft.com/office/officeart/2008/layout/SquareAccentList"/>
    <dgm:cxn modelId="{FD5303C8-B01E-4CDA-B215-94F5CF435FF0}" type="presParOf" srcId="{9EB1A2AA-7EA3-43F5-BE44-3E26B5CC2570}" destId="{D79AB857-BFC9-4AF0-9AE5-B5686AEC8AC8}" srcOrd="0" destOrd="0" presId="urn:microsoft.com/office/officeart/2008/layout/SquareAccentList"/>
    <dgm:cxn modelId="{00990E3C-3250-4E5B-B23C-015E03CD2181}" type="presParOf" srcId="{9EB1A2AA-7EA3-43F5-BE44-3E26B5CC2570}" destId="{8505B342-6514-460F-A79D-B09A2C6A1DD9}" srcOrd="1" destOrd="0" presId="urn:microsoft.com/office/officeart/2008/layout/SquareAccentList"/>
    <dgm:cxn modelId="{4B829466-95AF-4CA1-876F-3BA92502FBEE}" type="presParOf" srcId="{DD1F4696-C428-4038-A579-634E39F60B7A}" destId="{9F2AAE01-7ED3-4AC0-814D-285B56A2F51E}" srcOrd="1" destOrd="0" presId="urn:microsoft.com/office/officeart/2008/layout/SquareAccentList"/>
    <dgm:cxn modelId="{3541811F-54AA-40F5-A511-3B9ACC838A46}" type="presParOf" srcId="{9F2AAE01-7ED3-4AC0-814D-285B56A2F51E}" destId="{746E77D4-EB26-470F-B9C3-C6B66027B26F}" srcOrd="0" destOrd="0" presId="urn:microsoft.com/office/officeart/2008/layout/SquareAccentList"/>
    <dgm:cxn modelId="{694EDDD3-DA15-42FD-BA99-A996C3F520F0}" type="presParOf" srcId="{9F2AAE01-7ED3-4AC0-814D-285B56A2F51E}" destId="{A9C9CFDC-E3C1-40A7-8779-F7C0AC8465A9}" srcOrd="1" destOrd="0" presId="urn:microsoft.com/office/officeart/2008/layout/SquareAccentList"/>
    <dgm:cxn modelId="{8EF34901-5E1C-4728-B74C-3663B160A38F}" type="presParOf" srcId="{DD1F4696-C428-4038-A579-634E39F60B7A}" destId="{D336B196-FE13-45D9-B57B-D711DDB7F522}" srcOrd="2" destOrd="0" presId="urn:microsoft.com/office/officeart/2008/layout/SquareAccentList"/>
    <dgm:cxn modelId="{52753A8A-8BE4-483F-A69A-C7FFE0891EAF}" type="presParOf" srcId="{D336B196-FE13-45D9-B57B-D711DDB7F522}" destId="{64C13AE4-871C-4791-ADCC-FCF4A3600B86}" srcOrd="0" destOrd="0" presId="urn:microsoft.com/office/officeart/2008/layout/SquareAccentList"/>
    <dgm:cxn modelId="{9CACB5AD-551F-457C-B5C6-B8A762CBF8CE}" type="presParOf" srcId="{D336B196-FE13-45D9-B57B-D711DDB7F522}" destId="{C76FA89F-09D8-4A74-8F09-40E4BB913D4C}" srcOrd="1" destOrd="0" presId="urn:microsoft.com/office/officeart/2008/layout/SquareAccentList"/>
    <dgm:cxn modelId="{0F5FD521-6335-44DB-A2EB-305C1141D6C7}" type="presParOf" srcId="{999C989A-184E-4D9E-BD66-8B7F933CC41B}" destId="{87636C60-D6BD-4B7A-A744-8BFA24ACB595}" srcOrd="2" destOrd="0" presId="urn:microsoft.com/office/officeart/2008/layout/SquareAccentList"/>
    <dgm:cxn modelId="{170D35B6-15F3-4314-88F1-495119D03A64}" type="presParOf" srcId="{87636C60-D6BD-4B7A-A744-8BFA24ACB595}" destId="{52CA3A94-F488-44B6-9D17-33ACF9F29E0A}" srcOrd="0" destOrd="0" presId="urn:microsoft.com/office/officeart/2008/layout/SquareAccentList"/>
    <dgm:cxn modelId="{2DB7AD45-9D4B-41F1-B88E-503E02355521}" type="presParOf" srcId="{52CA3A94-F488-44B6-9D17-33ACF9F29E0A}" destId="{1AE0A3DB-2DC2-4812-A4DF-D6C2BC56A275}" srcOrd="0" destOrd="0" presId="urn:microsoft.com/office/officeart/2008/layout/SquareAccentList"/>
    <dgm:cxn modelId="{6861871D-C564-4C37-849C-CAD6B7670836}" type="presParOf" srcId="{52CA3A94-F488-44B6-9D17-33ACF9F29E0A}" destId="{51384F7F-9F10-4EB3-9239-A0A0C6EF43E8}" srcOrd="1" destOrd="0" presId="urn:microsoft.com/office/officeart/2008/layout/SquareAccentList"/>
    <dgm:cxn modelId="{10DA54D3-EA83-442D-87B5-B4DBED7A55B1}" type="presParOf" srcId="{52CA3A94-F488-44B6-9D17-33ACF9F29E0A}" destId="{2D40287B-EF7E-4B82-A10D-1B3ECDF02342}" srcOrd="2" destOrd="0" presId="urn:microsoft.com/office/officeart/2008/layout/SquareAccentList"/>
    <dgm:cxn modelId="{674F83EE-F92A-48EB-ACC0-3433FA1C9C97}" type="presParOf" srcId="{87636C60-D6BD-4B7A-A744-8BFA24ACB595}" destId="{A3387DD9-43DE-4C93-937D-3668D9C61964}" srcOrd="1" destOrd="0" presId="urn:microsoft.com/office/officeart/2008/layout/SquareAccentList"/>
    <dgm:cxn modelId="{5794D46A-2662-42EE-8EBE-BE8E3CDD2A78}" type="presParOf" srcId="{A3387DD9-43DE-4C93-937D-3668D9C61964}" destId="{049B5F5A-0ABF-4A07-8700-C10F314A4ED8}" srcOrd="0" destOrd="0" presId="urn:microsoft.com/office/officeart/2008/layout/SquareAccentList"/>
    <dgm:cxn modelId="{FA18B6D3-32DF-42B1-A74B-D3FA63BA0601}" type="presParOf" srcId="{049B5F5A-0ABF-4A07-8700-C10F314A4ED8}" destId="{90F1B19A-0AD0-401D-97A5-F0908D30B5B4}" srcOrd="0" destOrd="0" presId="urn:microsoft.com/office/officeart/2008/layout/SquareAccentList"/>
    <dgm:cxn modelId="{605F1402-63CB-4ABA-8B49-F1B96122A63F}" type="presParOf" srcId="{049B5F5A-0ABF-4A07-8700-C10F314A4ED8}" destId="{A6B7081D-5F99-43D8-99F2-AC50CAC594ED}" srcOrd="1" destOrd="0" presId="urn:microsoft.com/office/officeart/2008/layout/SquareAccentList"/>
    <dgm:cxn modelId="{184316B2-DEB6-4244-A158-4087B1722B7D}" type="presParOf" srcId="{A3387DD9-43DE-4C93-937D-3668D9C61964}" destId="{8E661B67-6AD7-41E4-9D0D-D1C37C1A1306}" srcOrd="1" destOrd="0" presId="urn:microsoft.com/office/officeart/2008/layout/SquareAccentList"/>
    <dgm:cxn modelId="{1D326F82-A52D-43E7-92EC-81D72747E798}" type="presParOf" srcId="{8E661B67-6AD7-41E4-9D0D-D1C37C1A1306}" destId="{483BEBD3-20B4-446D-83B3-10AE681CE1D5}" srcOrd="0" destOrd="0" presId="urn:microsoft.com/office/officeart/2008/layout/SquareAccentList"/>
    <dgm:cxn modelId="{3D94FF95-4971-45C7-94C9-B6B08C6F14CF}" type="presParOf" srcId="{8E661B67-6AD7-41E4-9D0D-D1C37C1A1306}" destId="{C8C7A815-0443-4182-B8BD-0A2EBE1072F3}" srcOrd="1" destOrd="0" presId="urn:microsoft.com/office/officeart/2008/layout/SquareAccentList"/>
    <dgm:cxn modelId="{6ADC6AA2-5D4F-45DB-BB0F-DDAD699B9B6A}" type="presParOf" srcId="{999C989A-184E-4D9E-BD66-8B7F933CC41B}" destId="{9584A16F-6A45-4D37-B891-F15C9C659A40}" srcOrd="3" destOrd="0" presId="urn:microsoft.com/office/officeart/2008/layout/SquareAccentList"/>
    <dgm:cxn modelId="{1ACC22AB-7E2C-4ACB-AA94-2F379E4FB02B}" type="presParOf" srcId="{9584A16F-6A45-4D37-B891-F15C9C659A40}" destId="{FB8E243F-C5DE-49B0-9E9F-41A570C63443}" srcOrd="0" destOrd="0" presId="urn:microsoft.com/office/officeart/2008/layout/SquareAccentList"/>
    <dgm:cxn modelId="{8B8DB6F1-D60C-496C-97AC-CD171FBFDAF7}" type="presParOf" srcId="{FB8E243F-C5DE-49B0-9E9F-41A570C63443}" destId="{5F2243A8-45E8-47F1-91F0-CC31060FD7BC}" srcOrd="0" destOrd="0" presId="urn:microsoft.com/office/officeart/2008/layout/SquareAccentList"/>
    <dgm:cxn modelId="{7FD094A9-CDA2-4858-AB92-EC4B3B06E827}" type="presParOf" srcId="{FB8E243F-C5DE-49B0-9E9F-41A570C63443}" destId="{9366D57F-DAA5-4F95-B7A9-58FFA9893BD2}" srcOrd="1" destOrd="0" presId="urn:microsoft.com/office/officeart/2008/layout/SquareAccentList"/>
    <dgm:cxn modelId="{2D09D277-243A-47B0-B052-6A7B3986B895}" type="presParOf" srcId="{FB8E243F-C5DE-49B0-9E9F-41A570C63443}" destId="{6BDA7C67-1CA6-486F-B802-9D71000A1901}" srcOrd="2" destOrd="0" presId="urn:microsoft.com/office/officeart/2008/layout/SquareAccentList"/>
    <dgm:cxn modelId="{DB26038B-FBCF-4626-B010-31CABD0D6C61}" type="presParOf" srcId="{9584A16F-6A45-4D37-B891-F15C9C659A40}" destId="{8E0469EE-5F0A-4DF7-ACC1-0EBD2CE6B3E7}" srcOrd="1" destOrd="0" presId="urn:microsoft.com/office/officeart/2008/layout/SquareAccentList"/>
    <dgm:cxn modelId="{0FC28E69-35CB-4A24-92D5-ED45CC6EB6E2}" type="presParOf" srcId="{8E0469EE-5F0A-4DF7-ACC1-0EBD2CE6B3E7}" destId="{2FE07CCE-DC7B-47FB-9F56-6941A8946D09}" srcOrd="0" destOrd="0" presId="urn:microsoft.com/office/officeart/2008/layout/SquareAccentList"/>
    <dgm:cxn modelId="{F63C05EE-31D5-42A6-A5BC-BAE7959498F4}" type="presParOf" srcId="{2FE07CCE-DC7B-47FB-9F56-6941A8946D09}" destId="{88F45BEE-76C0-4F16-BFAD-3876B4BDFB57}" srcOrd="0" destOrd="0" presId="urn:microsoft.com/office/officeart/2008/layout/SquareAccentList"/>
    <dgm:cxn modelId="{3A77CEA8-92EB-4884-A3C5-4BFDF92B55E9}" type="presParOf" srcId="{2FE07CCE-DC7B-47FB-9F56-6941A8946D09}" destId="{591177D5-4936-4767-99E1-AA3B12866326}" srcOrd="1" destOrd="0" presId="urn:microsoft.com/office/officeart/2008/layout/SquareAccentList"/>
    <dgm:cxn modelId="{E5B2D09C-F2F1-45D8-8C55-465681F4CB91}" type="presParOf" srcId="{8E0469EE-5F0A-4DF7-ACC1-0EBD2CE6B3E7}" destId="{18EACD3E-9CB7-4384-B2D2-E3274043F1E6}" srcOrd="1" destOrd="0" presId="urn:microsoft.com/office/officeart/2008/layout/SquareAccentList"/>
    <dgm:cxn modelId="{78B3FFA2-AAB1-47ED-A4BB-D256012040FB}" type="presParOf" srcId="{18EACD3E-9CB7-4384-B2D2-E3274043F1E6}" destId="{23432996-5172-4E94-8DD4-8E7CCDB55F1D}" srcOrd="0" destOrd="0" presId="urn:microsoft.com/office/officeart/2008/layout/SquareAccentList"/>
    <dgm:cxn modelId="{CD5EF32D-453B-4950-80B0-E6763010399A}" type="presParOf" srcId="{18EACD3E-9CB7-4384-B2D2-E3274043F1E6}" destId="{1828C015-C604-4C49-9EE3-9236880EEFF5}" srcOrd="1" destOrd="0" presId="urn:microsoft.com/office/officeart/2008/layout/SquareAccentList"/>
    <dgm:cxn modelId="{1308741C-5B93-47C2-865B-0F8768E06B01}" type="presParOf" srcId="{8E0469EE-5F0A-4DF7-ACC1-0EBD2CE6B3E7}" destId="{F5515815-C45D-40B0-BF87-8C27BE54EA38}" srcOrd="2" destOrd="0" presId="urn:microsoft.com/office/officeart/2008/layout/SquareAccentList"/>
    <dgm:cxn modelId="{A2B27D9D-4E51-44D1-B662-FC3B4172C76B}" type="presParOf" srcId="{F5515815-C45D-40B0-BF87-8C27BE54EA38}" destId="{AC467B02-839C-4882-BDEE-285FC937201C}" srcOrd="0" destOrd="0" presId="urn:microsoft.com/office/officeart/2008/layout/SquareAccentList"/>
    <dgm:cxn modelId="{20912F94-353E-4689-A881-A2566BE30BBF}" type="presParOf" srcId="{F5515815-C45D-40B0-BF87-8C27BE54EA38}" destId="{ACE195A1-DE49-4E9D-BBD5-FF6C6359B0A6}" srcOrd="1" destOrd="0" presId="urn:microsoft.com/office/officeart/2008/layout/SquareAccentList"/>
    <dgm:cxn modelId="{A04B3CCE-E358-48A6-BD97-0022F1E1B896}" type="presParOf" srcId="{8E0469EE-5F0A-4DF7-ACC1-0EBD2CE6B3E7}" destId="{70BD1423-85B7-4D8D-982C-85B3E283F79C}" srcOrd="3" destOrd="0" presId="urn:microsoft.com/office/officeart/2008/layout/SquareAccentList"/>
    <dgm:cxn modelId="{7D562C17-B22E-4777-9987-364EDF217013}" type="presParOf" srcId="{70BD1423-85B7-4D8D-982C-85B3E283F79C}" destId="{6FC04279-839F-4D28-9D39-260777ADFA57}" srcOrd="0" destOrd="0" presId="urn:microsoft.com/office/officeart/2008/layout/SquareAccentList"/>
    <dgm:cxn modelId="{6C444D19-4DD7-44C3-85B4-B51DCF57581E}" type="presParOf" srcId="{70BD1423-85B7-4D8D-982C-85B3E283F79C}" destId="{A61570CF-8D14-4AEA-A189-39810B58E902}" srcOrd="1" destOrd="0" presId="urn:microsoft.com/office/officeart/2008/layout/SquareAccentList"/>
    <dgm:cxn modelId="{CC82EC5A-3B9D-4989-B0FF-E5B8BAF5D337}" type="presParOf" srcId="{8E0469EE-5F0A-4DF7-ACC1-0EBD2CE6B3E7}" destId="{96316520-F713-4DE8-8CE4-DFD2258726B9}" srcOrd="4" destOrd="0" presId="urn:microsoft.com/office/officeart/2008/layout/SquareAccentList"/>
    <dgm:cxn modelId="{167A792C-9234-4353-8343-E1F03CD2D93F}" type="presParOf" srcId="{96316520-F713-4DE8-8CE4-DFD2258726B9}" destId="{B3EDA51E-DFD5-4EB4-8C5C-E760B9CE0510}" srcOrd="0" destOrd="0" presId="urn:microsoft.com/office/officeart/2008/layout/SquareAccentList"/>
    <dgm:cxn modelId="{1D6C8E55-A359-4B83-B3D3-0E86E5353397}" type="presParOf" srcId="{96316520-F713-4DE8-8CE4-DFD2258726B9}" destId="{87816AE7-FB37-4F56-ADF8-2DBDFCE333D1}" srcOrd="1" destOrd="0" presId="urn:microsoft.com/office/officeart/2008/layout/Squa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BDE566-EB6C-4897-83AC-2273CAA4F9D0}" type="doc">
      <dgm:prSet loTypeId="urn:microsoft.com/office/officeart/2005/8/layout/radial3" loCatId="cycle" qsTypeId="urn:microsoft.com/office/officeart/2005/8/quickstyle/simple1" qsCatId="simple" csTypeId="urn:microsoft.com/office/officeart/2005/8/colors/colorful4" csCatId="colorful" phldr="1"/>
      <dgm:spPr/>
      <dgm:t>
        <a:bodyPr/>
        <a:lstStyle/>
        <a:p>
          <a:endParaRPr lang="zh-CN" altLang="en-US"/>
        </a:p>
      </dgm:t>
    </dgm:pt>
    <dgm:pt modelId="{E6B173F2-E258-40A3-BB1B-C0546F1428F3}">
      <dgm:prSet phldrT="[文本]"/>
      <dgm:spPr/>
      <dgm:t>
        <a:bodyPr/>
        <a:lstStyle/>
        <a:p>
          <a:r>
            <a:rPr lang="zh-CN" altLang="en-US"/>
            <a:t>人脸识别</a:t>
          </a:r>
          <a:endParaRPr lang="zh-CN" altLang="en-US" dirty="0"/>
        </a:p>
      </dgm:t>
    </dgm:pt>
    <dgm:pt modelId="{F6F14F58-90FC-492B-8117-8F263467C828}" type="parTrans" cxnId="{63173541-DED6-4EB3-8703-463DD003C8DC}">
      <dgm:prSet/>
      <dgm:spPr/>
      <dgm:t>
        <a:bodyPr/>
        <a:lstStyle/>
        <a:p>
          <a:endParaRPr lang="zh-CN" altLang="en-US"/>
        </a:p>
      </dgm:t>
    </dgm:pt>
    <dgm:pt modelId="{1EAF18F4-FB1C-4947-AE04-2B8917D8CF5D}" type="sibTrans" cxnId="{63173541-DED6-4EB3-8703-463DD003C8DC}">
      <dgm:prSet/>
      <dgm:spPr/>
      <dgm:t>
        <a:bodyPr/>
        <a:lstStyle/>
        <a:p>
          <a:endParaRPr lang="zh-CN" altLang="en-US"/>
        </a:p>
      </dgm:t>
    </dgm:pt>
    <dgm:pt modelId="{6E04A894-5858-4BE4-AE74-D4F4E3F04477}">
      <dgm:prSet phldrT="[文本]"/>
      <dgm:spPr/>
      <dgm:t>
        <a:bodyPr/>
        <a:lstStyle/>
        <a:p>
          <a:r>
            <a:rPr lang="zh-CN" altLang="en-US" dirty="0"/>
            <a:t>非侵扰性</a:t>
          </a:r>
        </a:p>
      </dgm:t>
    </dgm:pt>
    <dgm:pt modelId="{648DA568-21BF-4B73-8465-5294E037FC7A}" type="parTrans" cxnId="{1102D796-8784-4C64-8152-838B3E7928E3}">
      <dgm:prSet/>
      <dgm:spPr/>
      <dgm:t>
        <a:bodyPr/>
        <a:lstStyle/>
        <a:p>
          <a:endParaRPr lang="zh-CN" altLang="en-US"/>
        </a:p>
      </dgm:t>
    </dgm:pt>
    <dgm:pt modelId="{424254F8-62B4-4D0E-8C8D-61B1ECA42105}" type="sibTrans" cxnId="{1102D796-8784-4C64-8152-838B3E7928E3}">
      <dgm:prSet/>
      <dgm:spPr/>
      <dgm:t>
        <a:bodyPr/>
        <a:lstStyle/>
        <a:p>
          <a:endParaRPr lang="zh-CN" altLang="en-US"/>
        </a:p>
      </dgm:t>
    </dgm:pt>
    <dgm:pt modelId="{195224CB-B535-4C43-9DE6-814A6E95B34C}">
      <dgm:prSet phldrT="[文本]"/>
      <dgm:spPr/>
      <dgm:t>
        <a:bodyPr/>
        <a:lstStyle/>
        <a:p>
          <a:r>
            <a:rPr lang="zh-CN" altLang="en-US" dirty="0"/>
            <a:t>便捷性</a:t>
          </a:r>
        </a:p>
      </dgm:t>
    </dgm:pt>
    <dgm:pt modelId="{8997E35D-6857-4383-84C3-ECAC9ABA4581}" type="parTrans" cxnId="{E3B8E782-0260-4567-A789-0DCA5295E60D}">
      <dgm:prSet/>
      <dgm:spPr/>
      <dgm:t>
        <a:bodyPr/>
        <a:lstStyle/>
        <a:p>
          <a:endParaRPr lang="zh-CN" altLang="en-US"/>
        </a:p>
      </dgm:t>
    </dgm:pt>
    <dgm:pt modelId="{AA63B16B-A9F4-4210-917F-7BAD6842F86B}" type="sibTrans" cxnId="{E3B8E782-0260-4567-A789-0DCA5295E60D}">
      <dgm:prSet/>
      <dgm:spPr/>
      <dgm:t>
        <a:bodyPr/>
        <a:lstStyle/>
        <a:p>
          <a:endParaRPr lang="zh-CN" altLang="en-US"/>
        </a:p>
      </dgm:t>
    </dgm:pt>
    <dgm:pt modelId="{9A45B332-DA02-4AF7-9FB4-DC18A5F158E5}">
      <dgm:prSet phldrT="[文本]"/>
      <dgm:spPr/>
      <dgm:t>
        <a:bodyPr/>
        <a:lstStyle/>
        <a:p>
          <a:r>
            <a:rPr lang="zh-CN" altLang="en-US" dirty="0"/>
            <a:t>友好性</a:t>
          </a:r>
        </a:p>
      </dgm:t>
    </dgm:pt>
    <dgm:pt modelId="{F86ABAB2-6BDE-49D3-82CC-CDBE83D147F6}" type="parTrans" cxnId="{A55EF706-45EB-474D-BD70-CBA04C9A0FA9}">
      <dgm:prSet/>
      <dgm:spPr/>
      <dgm:t>
        <a:bodyPr/>
        <a:lstStyle/>
        <a:p>
          <a:endParaRPr lang="zh-CN" altLang="en-US"/>
        </a:p>
      </dgm:t>
    </dgm:pt>
    <dgm:pt modelId="{66C07D5F-CD65-4B39-BBD5-4E4AA9F00D85}" type="sibTrans" cxnId="{A55EF706-45EB-474D-BD70-CBA04C9A0FA9}">
      <dgm:prSet/>
      <dgm:spPr/>
      <dgm:t>
        <a:bodyPr/>
        <a:lstStyle/>
        <a:p>
          <a:endParaRPr lang="zh-CN" altLang="en-US"/>
        </a:p>
      </dgm:t>
    </dgm:pt>
    <dgm:pt modelId="{DC1FE5D9-2049-4542-A403-024026362AC0}">
      <dgm:prSet phldrT="[文本]"/>
      <dgm:spPr/>
      <dgm:t>
        <a:bodyPr/>
        <a:lstStyle/>
        <a:p>
          <a:r>
            <a:rPr lang="zh-CN" altLang="en-US" dirty="0"/>
            <a:t>非接触性</a:t>
          </a:r>
        </a:p>
      </dgm:t>
    </dgm:pt>
    <dgm:pt modelId="{BE56CE9C-2527-4E54-8F50-9B213E6809AD}" type="parTrans" cxnId="{3762061F-1008-4D14-B995-F5B6CE2DB9DB}">
      <dgm:prSet/>
      <dgm:spPr/>
      <dgm:t>
        <a:bodyPr/>
        <a:lstStyle/>
        <a:p>
          <a:endParaRPr lang="zh-CN" altLang="en-US"/>
        </a:p>
      </dgm:t>
    </dgm:pt>
    <dgm:pt modelId="{C484855F-252F-451B-9192-59A72905F203}" type="sibTrans" cxnId="{3762061F-1008-4D14-B995-F5B6CE2DB9DB}">
      <dgm:prSet/>
      <dgm:spPr/>
      <dgm:t>
        <a:bodyPr/>
        <a:lstStyle/>
        <a:p>
          <a:endParaRPr lang="zh-CN" altLang="en-US"/>
        </a:p>
      </dgm:t>
    </dgm:pt>
    <dgm:pt modelId="{A3D1C7DB-307E-4C05-BF96-DF5D02180720}">
      <dgm:prSet phldrT="[文本]"/>
      <dgm:spPr/>
      <dgm:t>
        <a:bodyPr/>
        <a:lstStyle/>
        <a:p>
          <a:r>
            <a:rPr lang="zh-CN" altLang="en-US" dirty="0"/>
            <a:t>可扩展性</a:t>
          </a:r>
        </a:p>
      </dgm:t>
    </dgm:pt>
    <dgm:pt modelId="{4BD274BE-DE10-41D8-8B9A-BD79AE203D16}" type="parTrans" cxnId="{05411EA1-4C3D-49A5-A40A-C8F1B037441E}">
      <dgm:prSet/>
      <dgm:spPr/>
      <dgm:t>
        <a:bodyPr/>
        <a:lstStyle/>
        <a:p>
          <a:endParaRPr lang="zh-CN" altLang="en-US"/>
        </a:p>
      </dgm:t>
    </dgm:pt>
    <dgm:pt modelId="{282F2ECC-3B68-4532-AA38-A8768A8FC09F}" type="sibTrans" cxnId="{05411EA1-4C3D-49A5-A40A-C8F1B037441E}">
      <dgm:prSet/>
      <dgm:spPr/>
      <dgm:t>
        <a:bodyPr/>
        <a:lstStyle/>
        <a:p>
          <a:endParaRPr lang="zh-CN" altLang="en-US"/>
        </a:p>
      </dgm:t>
    </dgm:pt>
    <dgm:pt modelId="{6E36F3EB-5FA7-4915-8218-C850A2C9E7FE}" type="pres">
      <dgm:prSet presAssocID="{58BDE566-EB6C-4897-83AC-2273CAA4F9D0}" presName="composite" presStyleCnt="0">
        <dgm:presLayoutVars>
          <dgm:chMax val="1"/>
          <dgm:dir/>
          <dgm:resizeHandles val="exact"/>
        </dgm:presLayoutVars>
      </dgm:prSet>
      <dgm:spPr/>
    </dgm:pt>
    <dgm:pt modelId="{9F425EC3-CF22-42FC-9BBD-5DAD47ABF683}" type="pres">
      <dgm:prSet presAssocID="{58BDE566-EB6C-4897-83AC-2273CAA4F9D0}" presName="radial" presStyleCnt="0">
        <dgm:presLayoutVars>
          <dgm:animLvl val="ctr"/>
        </dgm:presLayoutVars>
      </dgm:prSet>
      <dgm:spPr/>
    </dgm:pt>
    <dgm:pt modelId="{5C7BA80F-0A87-46A3-AA9A-973969480551}" type="pres">
      <dgm:prSet presAssocID="{E6B173F2-E258-40A3-BB1B-C0546F1428F3}" presName="centerShape" presStyleLbl="vennNode1" presStyleIdx="0" presStyleCnt="6"/>
      <dgm:spPr/>
    </dgm:pt>
    <dgm:pt modelId="{C856409B-7887-4D72-A97E-3F0B3B00B744}" type="pres">
      <dgm:prSet presAssocID="{6E04A894-5858-4BE4-AE74-D4F4E3F04477}" presName="node" presStyleLbl="vennNode1" presStyleIdx="1" presStyleCnt="6">
        <dgm:presLayoutVars>
          <dgm:bulletEnabled val="1"/>
        </dgm:presLayoutVars>
      </dgm:prSet>
      <dgm:spPr/>
    </dgm:pt>
    <dgm:pt modelId="{316F377C-1DE2-4393-90A7-8613E0AC6111}" type="pres">
      <dgm:prSet presAssocID="{195224CB-B535-4C43-9DE6-814A6E95B34C}" presName="node" presStyleLbl="vennNode1" presStyleIdx="2" presStyleCnt="6">
        <dgm:presLayoutVars>
          <dgm:bulletEnabled val="1"/>
        </dgm:presLayoutVars>
      </dgm:prSet>
      <dgm:spPr/>
    </dgm:pt>
    <dgm:pt modelId="{D4ABA9CB-1BB1-446F-99B6-7C6AC08724F2}" type="pres">
      <dgm:prSet presAssocID="{9A45B332-DA02-4AF7-9FB4-DC18A5F158E5}" presName="node" presStyleLbl="vennNode1" presStyleIdx="3" presStyleCnt="6">
        <dgm:presLayoutVars>
          <dgm:bulletEnabled val="1"/>
        </dgm:presLayoutVars>
      </dgm:prSet>
      <dgm:spPr/>
    </dgm:pt>
    <dgm:pt modelId="{E1BBA60C-A84C-4E3F-A3F0-3304CEDDD084}" type="pres">
      <dgm:prSet presAssocID="{DC1FE5D9-2049-4542-A403-024026362AC0}" presName="node" presStyleLbl="vennNode1" presStyleIdx="4" presStyleCnt="6">
        <dgm:presLayoutVars>
          <dgm:bulletEnabled val="1"/>
        </dgm:presLayoutVars>
      </dgm:prSet>
      <dgm:spPr/>
    </dgm:pt>
    <dgm:pt modelId="{24FE26F2-339F-4A7B-AE89-35E78B91FE8B}" type="pres">
      <dgm:prSet presAssocID="{A3D1C7DB-307E-4C05-BF96-DF5D02180720}" presName="node" presStyleLbl="vennNode1" presStyleIdx="5" presStyleCnt="6">
        <dgm:presLayoutVars>
          <dgm:bulletEnabled val="1"/>
        </dgm:presLayoutVars>
      </dgm:prSet>
      <dgm:spPr/>
    </dgm:pt>
  </dgm:ptLst>
  <dgm:cxnLst>
    <dgm:cxn modelId="{4C9AD804-2A9D-4FFD-877D-D9037F023537}" type="presOf" srcId="{6E04A894-5858-4BE4-AE74-D4F4E3F04477}" destId="{C856409B-7887-4D72-A97E-3F0B3B00B744}" srcOrd="0" destOrd="0" presId="urn:microsoft.com/office/officeart/2005/8/layout/radial3"/>
    <dgm:cxn modelId="{A55EF706-45EB-474D-BD70-CBA04C9A0FA9}" srcId="{E6B173F2-E258-40A3-BB1B-C0546F1428F3}" destId="{9A45B332-DA02-4AF7-9FB4-DC18A5F158E5}" srcOrd="2" destOrd="0" parTransId="{F86ABAB2-6BDE-49D3-82CC-CDBE83D147F6}" sibTransId="{66C07D5F-CD65-4B39-BBD5-4E4AA9F00D85}"/>
    <dgm:cxn modelId="{C4A3F310-0847-48FA-8E23-AEDCC647352F}" type="presOf" srcId="{195224CB-B535-4C43-9DE6-814A6E95B34C}" destId="{316F377C-1DE2-4393-90A7-8613E0AC6111}" srcOrd="0" destOrd="0" presId="urn:microsoft.com/office/officeart/2005/8/layout/radial3"/>
    <dgm:cxn modelId="{156F4D16-E30F-4E77-9045-DDE47BADB140}" type="presOf" srcId="{58BDE566-EB6C-4897-83AC-2273CAA4F9D0}" destId="{6E36F3EB-5FA7-4915-8218-C850A2C9E7FE}" srcOrd="0" destOrd="0" presId="urn:microsoft.com/office/officeart/2005/8/layout/radial3"/>
    <dgm:cxn modelId="{3762061F-1008-4D14-B995-F5B6CE2DB9DB}" srcId="{E6B173F2-E258-40A3-BB1B-C0546F1428F3}" destId="{DC1FE5D9-2049-4542-A403-024026362AC0}" srcOrd="3" destOrd="0" parTransId="{BE56CE9C-2527-4E54-8F50-9B213E6809AD}" sibTransId="{C484855F-252F-451B-9192-59A72905F203}"/>
    <dgm:cxn modelId="{09EDCE33-0B61-443D-ABEB-0F9693D61E75}" type="presOf" srcId="{E6B173F2-E258-40A3-BB1B-C0546F1428F3}" destId="{5C7BA80F-0A87-46A3-AA9A-973969480551}" srcOrd="0" destOrd="0" presId="urn:microsoft.com/office/officeart/2005/8/layout/radial3"/>
    <dgm:cxn modelId="{63173541-DED6-4EB3-8703-463DD003C8DC}" srcId="{58BDE566-EB6C-4897-83AC-2273CAA4F9D0}" destId="{E6B173F2-E258-40A3-BB1B-C0546F1428F3}" srcOrd="0" destOrd="0" parTransId="{F6F14F58-90FC-492B-8117-8F263467C828}" sibTransId="{1EAF18F4-FB1C-4947-AE04-2B8917D8CF5D}"/>
    <dgm:cxn modelId="{8E00D44F-4E38-4531-8EE2-137972F8AD1B}" type="presOf" srcId="{9A45B332-DA02-4AF7-9FB4-DC18A5F158E5}" destId="{D4ABA9CB-1BB1-446F-99B6-7C6AC08724F2}" srcOrd="0" destOrd="0" presId="urn:microsoft.com/office/officeart/2005/8/layout/radial3"/>
    <dgm:cxn modelId="{E85D757C-3183-4E13-B64F-15A1F2AFB40E}" type="presOf" srcId="{A3D1C7DB-307E-4C05-BF96-DF5D02180720}" destId="{24FE26F2-339F-4A7B-AE89-35E78B91FE8B}" srcOrd="0" destOrd="0" presId="urn:microsoft.com/office/officeart/2005/8/layout/radial3"/>
    <dgm:cxn modelId="{E3B8E782-0260-4567-A789-0DCA5295E60D}" srcId="{E6B173F2-E258-40A3-BB1B-C0546F1428F3}" destId="{195224CB-B535-4C43-9DE6-814A6E95B34C}" srcOrd="1" destOrd="0" parTransId="{8997E35D-6857-4383-84C3-ECAC9ABA4581}" sibTransId="{AA63B16B-A9F4-4210-917F-7BAD6842F86B}"/>
    <dgm:cxn modelId="{1102D796-8784-4C64-8152-838B3E7928E3}" srcId="{E6B173F2-E258-40A3-BB1B-C0546F1428F3}" destId="{6E04A894-5858-4BE4-AE74-D4F4E3F04477}" srcOrd="0" destOrd="0" parTransId="{648DA568-21BF-4B73-8465-5294E037FC7A}" sibTransId="{424254F8-62B4-4D0E-8C8D-61B1ECA42105}"/>
    <dgm:cxn modelId="{05411EA1-4C3D-49A5-A40A-C8F1B037441E}" srcId="{E6B173F2-E258-40A3-BB1B-C0546F1428F3}" destId="{A3D1C7DB-307E-4C05-BF96-DF5D02180720}" srcOrd="4" destOrd="0" parTransId="{4BD274BE-DE10-41D8-8B9A-BD79AE203D16}" sibTransId="{282F2ECC-3B68-4532-AA38-A8768A8FC09F}"/>
    <dgm:cxn modelId="{A87838D2-D35E-4060-BA7D-3FF0455A2328}" type="presOf" srcId="{DC1FE5D9-2049-4542-A403-024026362AC0}" destId="{E1BBA60C-A84C-4E3F-A3F0-3304CEDDD084}" srcOrd="0" destOrd="0" presId="urn:microsoft.com/office/officeart/2005/8/layout/radial3"/>
    <dgm:cxn modelId="{DE35B72A-1EB7-4CF1-AB59-D49F32E06CB6}" type="presParOf" srcId="{6E36F3EB-5FA7-4915-8218-C850A2C9E7FE}" destId="{9F425EC3-CF22-42FC-9BBD-5DAD47ABF683}" srcOrd="0" destOrd="0" presId="urn:microsoft.com/office/officeart/2005/8/layout/radial3"/>
    <dgm:cxn modelId="{B439F2D3-1A40-457C-87F2-C4061EE80521}" type="presParOf" srcId="{9F425EC3-CF22-42FC-9BBD-5DAD47ABF683}" destId="{5C7BA80F-0A87-46A3-AA9A-973969480551}" srcOrd="0" destOrd="0" presId="urn:microsoft.com/office/officeart/2005/8/layout/radial3"/>
    <dgm:cxn modelId="{AAA8E0E2-24F9-42E9-9F98-8F121BF712CE}" type="presParOf" srcId="{9F425EC3-CF22-42FC-9BBD-5DAD47ABF683}" destId="{C856409B-7887-4D72-A97E-3F0B3B00B744}" srcOrd="1" destOrd="0" presId="urn:microsoft.com/office/officeart/2005/8/layout/radial3"/>
    <dgm:cxn modelId="{6183CAC1-0DA7-481D-842D-F789A5B504E8}" type="presParOf" srcId="{9F425EC3-CF22-42FC-9BBD-5DAD47ABF683}" destId="{316F377C-1DE2-4393-90A7-8613E0AC6111}" srcOrd="2" destOrd="0" presId="urn:microsoft.com/office/officeart/2005/8/layout/radial3"/>
    <dgm:cxn modelId="{6385EB1F-1989-404D-A827-3BB15BA9702D}" type="presParOf" srcId="{9F425EC3-CF22-42FC-9BBD-5DAD47ABF683}" destId="{D4ABA9CB-1BB1-446F-99B6-7C6AC08724F2}" srcOrd="3" destOrd="0" presId="urn:microsoft.com/office/officeart/2005/8/layout/radial3"/>
    <dgm:cxn modelId="{95BCEE0E-124B-4213-997C-45958740F97F}" type="presParOf" srcId="{9F425EC3-CF22-42FC-9BBD-5DAD47ABF683}" destId="{E1BBA60C-A84C-4E3F-A3F0-3304CEDDD084}" srcOrd="4" destOrd="0" presId="urn:microsoft.com/office/officeart/2005/8/layout/radial3"/>
    <dgm:cxn modelId="{BC8E7464-365B-4A17-B114-C3C610E84C4E}" type="presParOf" srcId="{9F425EC3-CF22-42FC-9BBD-5DAD47ABF683}" destId="{24FE26F2-339F-4A7B-AE89-35E78B91FE8B}" srcOrd="5" destOrd="0" presId="urn:microsoft.com/office/officeart/2005/8/layout/radial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C06CB5-E766-4F90-9C67-712BC05C3A59}" type="doc">
      <dgm:prSet loTypeId="urn:microsoft.com/office/officeart/2005/8/layout/cycle6" loCatId="cycle" qsTypeId="urn:microsoft.com/office/officeart/2005/8/quickstyle/simple1" qsCatId="simple" csTypeId="urn:microsoft.com/office/officeart/2005/8/colors/colorful4" csCatId="colorful" phldr="1"/>
      <dgm:spPr/>
      <dgm:t>
        <a:bodyPr/>
        <a:lstStyle/>
        <a:p>
          <a:endParaRPr lang="zh-CN" altLang="en-US"/>
        </a:p>
      </dgm:t>
    </dgm:pt>
    <dgm:pt modelId="{B4D68256-64A3-41DE-B087-AC4C306FD650}">
      <dgm:prSet phldrT="[文本]"/>
      <dgm:spPr/>
      <dgm:t>
        <a:bodyPr/>
        <a:lstStyle/>
        <a:p>
          <a:r>
            <a:rPr lang="zh-CN" altLang="en-US" dirty="0"/>
            <a:t>公共安全</a:t>
          </a:r>
        </a:p>
      </dgm:t>
    </dgm:pt>
    <dgm:pt modelId="{8AD7CDB3-CE3E-4371-B0A8-470CD4FC05FB}" type="parTrans" cxnId="{55203C6E-1EB6-46C8-998D-7BD5E81708F1}">
      <dgm:prSet/>
      <dgm:spPr/>
      <dgm:t>
        <a:bodyPr/>
        <a:lstStyle/>
        <a:p>
          <a:endParaRPr lang="zh-CN" altLang="en-US"/>
        </a:p>
      </dgm:t>
    </dgm:pt>
    <dgm:pt modelId="{9501A113-F24E-4ACD-B50D-B508F2060050}" type="sibTrans" cxnId="{55203C6E-1EB6-46C8-998D-7BD5E81708F1}">
      <dgm:prSet/>
      <dgm:spPr/>
      <dgm:t>
        <a:bodyPr/>
        <a:lstStyle/>
        <a:p>
          <a:endParaRPr lang="zh-CN" altLang="en-US"/>
        </a:p>
      </dgm:t>
    </dgm:pt>
    <dgm:pt modelId="{CE4D2F5D-FC1A-47B0-9205-752A653923AE}">
      <dgm:prSet phldrT="[文本]"/>
      <dgm:spPr/>
      <dgm:t>
        <a:bodyPr/>
        <a:lstStyle/>
        <a:p>
          <a:r>
            <a:rPr lang="zh-CN" altLang="en-US" dirty="0"/>
            <a:t>政府职能</a:t>
          </a:r>
        </a:p>
      </dgm:t>
    </dgm:pt>
    <dgm:pt modelId="{25C3E5B9-06F4-48DC-BD94-893F5F0B1C08}" type="parTrans" cxnId="{4E084EC2-96BD-4D38-9266-70C8ED16346E}">
      <dgm:prSet/>
      <dgm:spPr/>
      <dgm:t>
        <a:bodyPr/>
        <a:lstStyle/>
        <a:p>
          <a:endParaRPr lang="zh-CN" altLang="en-US"/>
        </a:p>
      </dgm:t>
    </dgm:pt>
    <dgm:pt modelId="{AEF11152-AD14-4DE9-9F40-D62068CCF931}" type="sibTrans" cxnId="{4E084EC2-96BD-4D38-9266-70C8ED16346E}">
      <dgm:prSet/>
      <dgm:spPr/>
      <dgm:t>
        <a:bodyPr/>
        <a:lstStyle/>
        <a:p>
          <a:endParaRPr lang="zh-CN" altLang="en-US"/>
        </a:p>
      </dgm:t>
    </dgm:pt>
    <dgm:pt modelId="{1C35FB49-7CAC-4818-8A4D-A878C71880D8}">
      <dgm:prSet phldrT="[文本]"/>
      <dgm:spPr/>
      <dgm:t>
        <a:bodyPr/>
        <a:lstStyle/>
        <a:p>
          <a:r>
            <a:rPr lang="zh-CN" altLang="en-US" dirty="0"/>
            <a:t>商业企业</a:t>
          </a:r>
        </a:p>
      </dgm:t>
    </dgm:pt>
    <dgm:pt modelId="{58D14158-D6BC-4D04-BDCB-838300154906}" type="parTrans" cxnId="{54B927E1-4111-4FFE-82F0-6EA9497A14D4}">
      <dgm:prSet/>
      <dgm:spPr/>
      <dgm:t>
        <a:bodyPr/>
        <a:lstStyle/>
        <a:p>
          <a:endParaRPr lang="zh-CN" altLang="en-US"/>
        </a:p>
      </dgm:t>
    </dgm:pt>
    <dgm:pt modelId="{78ECE9EB-827C-446A-AA3B-F424ED12FA34}" type="sibTrans" cxnId="{54B927E1-4111-4FFE-82F0-6EA9497A14D4}">
      <dgm:prSet/>
      <dgm:spPr/>
      <dgm:t>
        <a:bodyPr/>
        <a:lstStyle/>
        <a:p>
          <a:endParaRPr lang="zh-CN" altLang="en-US"/>
        </a:p>
      </dgm:t>
    </dgm:pt>
    <dgm:pt modelId="{45CD5CC8-A8D3-43F9-9724-B9FF4CE5AA53}">
      <dgm:prSet phldrT="[文本]"/>
      <dgm:spPr/>
      <dgm:t>
        <a:bodyPr/>
        <a:lstStyle/>
        <a:p>
          <a:r>
            <a:rPr lang="zh-CN" altLang="en-US" dirty="0"/>
            <a:t>场所进出</a:t>
          </a:r>
        </a:p>
      </dgm:t>
    </dgm:pt>
    <dgm:pt modelId="{653F8987-0268-4978-A0A8-117FFCF1727C}" type="parTrans" cxnId="{74715026-E16C-482B-ACAD-BE415D3A917D}">
      <dgm:prSet/>
      <dgm:spPr/>
      <dgm:t>
        <a:bodyPr/>
        <a:lstStyle/>
        <a:p>
          <a:endParaRPr lang="zh-CN" altLang="en-US"/>
        </a:p>
      </dgm:t>
    </dgm:pt>
    <dgm:pt modelId="{0C9C48F7-9D14-4E83-8540-0694073A638E}" type="sibTrans" cxnId="{74715026-E16C-482B-ACAD-BE415D3A917D}">
      <dgm:prSet/>
      <dgm:spPr/>
      <dgm:t>
        <a:bodyPr/>
        <a:lstStyle/>
        <a:p>
          <a:endParaRPr lang="zh-CN" altLang="en-US"/>
        </a:p>
      </dgm:t>
    </dgm:pt>
    <dgm:pt modelId="{D5F4FE66-57D2-4644-A4CF-1198A8ACA2A7}">
      <dgm:prSet phldrT="[文本]"/>
      <dgm:spPr/>
      <dgm:t>
        <a:bodyPr/>
        <a:lstStyle/>
        <a:p>
          <a:r>
            <a:rPr lang="zh-CN" altLang="en-US" dirty="0"/>
            <a:t>信息安全</a:t>
          </a:r>
        </a:p>
      </dgm:t>
    </dgm:pt>
    <dgm:pt modelId="{D0E17F12-2FE4-4C2D-BB4E-E0DC858A016A}" type="parTrans" cxnId="{25B7BD75-A98C-4091-B8FE-D51FEF0A53BE}">
      <dgm:prSet/>
      <dgm:spPr/>
      <dgm:t>
        <a:bodyPr/>
        <a:lstStyle/>
        <a:p>
          <a:endParaRPr lang="zh-CN" altLang="en-US"/>
        </a:p>
      </dgm:t>
    </dgm:pt>
    <dgm:pt modelId="{DC0EA3B2-18CA-4EC5-BD83-232FCBBEADE1}" type="sibTrans" cxnId="{25B7BD75-A98C-4091-B8FE-D51FEF0A53BE}">
      <dgm:prSet/>
      <dgm:spPr/>
      <dgm:t>
        <a:bodyPr/>
        <a:lstStyle/>
        <a:p>
          <a:endParaRPr lang="zh-CN" altLang="en-US"/>
        </a:p>
      </dgm:t>
    </dgm:pt>
    <dgm:pt modelId="{1C921AE9-8596-4A26-B285-1D3F29357F61}" type="pres">
      <dgm:prSet presAssocID="{59C06CB5-E766-4F90-9C67-712BC05C3A59}" presName="cycle" presStyleCnt="0">
        <dgm:presLayoutVars>
          <dgm:dir/>
          <dgm:resizeHandles val="exact"/>
        </dgm:presLayoutVars>
      </dgm:prSet>
      <dgm:spPr/>
    </dgm:pt>
    <dgm:pt modelId="{6B66BA87-E67D-4F9A-9066-6551F6649EF5}" type="pres">
      <dgm:prSet presAssocID="{B4D68256-64A3-41DE-B087-AC4C306FD650}" presName="node" presStyleLbl="node1" presStyleIdx="0" presStyleCnt="5">
        <dgm:presLayoutVars>
          <dgm:bulletEnabled val="1"/>
        </dgm:presLayoutVars>
      </dgm:prSet>
      <dgm:spPr/>
    </dgm:pt>
    <dgm:pt modelId="{123D95AB-FFDC-4DF1-8C92-4DD513945504}" type="pres">
      <dgm:prSet presAssocID="{B4D68256-64A3-41DE-B087-AC4C306FD650}" presName="spNode" presStyleCnt="0"/>
      <dgm:spPr/>
    </dgm:pt>
    <dgm:pt modelId="{59D685F9-3124-40C6-9C51-FD64170F91B8}" type="pres">
      <dgm:prSet presAssocID="{9501A113-F24E-4ACD-B50D-B508F2060050}" presName="sibTrans" presStyleLbl="sibTrans1D1" presStyleIdx="0" presStyleCnt="5"/>
      <dgm:spPr/>
    </dgm:pt>
    <dgm:pt modelId="{9B83A855-4620-4848-8974-9F15613D4510}" type="pres">
      <dgm:prSet presAssocID="{D5F4FE66-57D2-4644-A4CF-1198A8ACA2A7}" presName="node" presStyleLbl="node1" presStyleIdx="1" presStyleCnt="5">
        <dgm:presLayoutVars>
          <dgm:bulletEnabled val="1"/>
        </dgm:presLayoutVars>
      </dgm:prSet>
      <dgm:spPr/>
    </dgm:pt>
    <dgm:pt modelId="{DA3CC63A-817E-4D74-989E-4ECFE3F67B43}" type="pres">
      <dgm:prSet presAssocID="{D5F4FE66-57D2-4644-A4CF-1198A8ACA2A7}" presName="spNode" presStyleCnt="0"/>
      <dgm:spPr/>
    </dgm:pt>
    <dgm:pt modelId="{D41C3E2A-B14A-460E-AA5A-02D0EC973DBD}" type="pres">
      <dgm:prSet presAssocID="{DC0EA3B2-18CA-4EC5-BD83-232FCBBEADE1}" presName="sibTrans" presStyleLbl="sibTrans1D1" presStyleIdx="1" presStyleCnt="5"/>
      <dgm:spPr/>
    </dgm:pt>
    <dgm:pt modelId="{D9D63DC0-8F10-46E3-A329-79E5F9D880EE}" type="pres">
      <dgm:prSet presAssocID="{CE4D2F5D-FC1A-47B0-9205-752A653923AE}" presName="node" presStyleLbl="node1" presStyleIdx="2" presStyleCnt="5">
        <dgm:presLayoutVars>
          <dgm:bulletEnabled val="1"/>
        </dgm:presLayoutVars>
      </dgm:prSet>
      <dgm:spPr/>
    </dgm:pt>
    <dgm:pt modelId="{1FDE8B4A-04E3-4A15-BA91-5A1234CCFD2E}" type="pres">
      <dgm:prSet presAssocID="{CE4D2F5D-FC1A-47B0-9205-752A653923AE}" presName="spNode" presStyleCnt="0"/>
      <dgm:spPr/>
    </dgm:pt>
    <dgm:pt modelId="{B7046DD0-DEC7-4366-BC0C-06BF0C1CDB30}" type="pres">
      <dgm:prSet presAssocID="{AEF11152-AD14-4DE9-9F40-D62068CCF931}" presName="sibTrans" presStyleLbl="sibTrans1D1" presStyleIdx="2" presStyleCnt="5"/>
      <dgm:spPr/>
    </dgm:pt>
    <dgm:pt modelId="{CDE122F5-DFCC-4035-B0AF-3E84C45A6D09}" type="pres">
      <dgm:prSet presAssocID="{1C35FB49-7CAC-4818-8A4D-A878C71880D8}" presName="node" presStyleLbl="node1" presStyleIdx="3" presStyleCnt="5">
        <dgm:presLayoutVars>
          <dgm:bulletEnabled val="1"/>
        </dgm:presLayoutVars>
      </dgm:prSet>
      <dgm:spPr/>
    </dgm:pt>
    <dgm:pt modelId="{B99D54B2-FA4A-4AEA-BC9F-C9F2BB3E91AA}" type="pres">
      <dgm:prSet presAssocID="{1C35FB49-7CAC-4818-8A4D-A878C71880D8}" presName="spNode" presStyleCnt="0"/>
      <dgm:spPr/>
    </dgm:pt>
    <dgm:pt modelId="{70174397-AC93-45B2-9EBF-6BA758786753}" type="pres">
      <dgm:prSet presAssocID="{78ECE9EB-827C-446A-AA3B-F424ED12FA34}" presName="sibTrans" presStyleLbl="sibTrans1D1" presStyleIdx="3" presStyleCnt="5"/>
      <dgm:spPr/>
    </dgm:pt>
    <dgm:pt modelId="{BF4307B2-FA7A-4F29-A976-E35011DA7F9B}" type="pres">
      <dgm:prSet presAssocID="{45CD5CC8-A8D3-43F9-9724-B9FF4CE5AA53}" presName="node" presStyleLbl="node1" presStyleIdx="4" presStyleCnt="5">
        <dgm:presLayoutVars>
          <dgm:bulletEnabled val="1"/>
        </dgm:presLayoutVars>
      </dgm:prSet>
      <dgm:spPr/>
    </dgm:pt>
    <dgm:pt modelId="{156AD518-BB17-4E22-9328-58254CEC27CC}" type="pres">
      <dgm:prSet presAssocID="{45CD5CC8-A8D3-43F9-9724-B9FF4CE5AA53}" presName="spNode" presStyleCnt="0"/>
      <dgm:spPr/>
    </dgm:pt>
    <dgm:pt modelId="{1E1CD947-03D6-4C3A-A639-ADE0F02AFE91}" type="pres">
      <dgm:prSet presAssocID="{0C9C48F7-9D14-4E83-8540-0694073A638E}" presName="sibTrans" presStyleLbl="sibTrans1D1" presStyleIdx="4" presStyleCnt="5"/>
      <dgm:spPr/>
    </dgm:pt>
  </dgm:ptLst>
  <dgm:cxnLst>
    <dgm:cxn modelId="{F9B8BC01-0A0E-4F44-AE51-E7296D3C6F84}" type="presOf" srcId="{59C06CB5-E766-4F90-9C67-712BC05C3A59}" destId="{1C921AE9-8596-4A26-B285-1D3F29357F61}" srcOrd="0" destOrd="0" presId="urn:microsoft.com/office/officeart/2005/8/layout/cycle6"/>
    <dgm:cxn modelId="{B4901504-7881-4AB6-8C61-D158FEC941FA}" type="presOf" srcId="{0C9C48F7-9D14-4E83-8540-0694073A638E}" destId="{1E1CD947-03D6-4C3A-A639-ADE0F02AFE91}" srcOrd="0" destOrd="0" presId="urn:microsoft.com/office/officeart/2005/8/layout/cycle6"/>
    <dgm:cxn modelId="{182AC60B-AB7A-4AA7-A1C5-53D18FE4D85D}" type="presOf" srcId="{45CD5CC8-A8D3-43F9-9724-B9FF4CE5AA53}" destId="{BF4307B2-FA7A-4F29-A976-E35011DA7F9B}" srcOrd="0" destOrd="0" presId="urn:microsoft.com/office/officeart/2005/8/layout/cycle6"/>
    <dgm:cxn modelId="{BEFE6C14-B209-4967-A0C4-F9D864DBCF86}" type="presOf" srcId="{B4D68256-64A3-41DE-B087-AC4C306FD650}" destId="{6B66BA87-E67D-4F9A-9066-6551F6649EF5}" srcOrd="0" destOrd="0" presId="urn:microsoft.com/office/officeart/2005/8/layout/cycle6"/>
    <dgm:cxn modelId="{BF1B9315-2661-4C76-84D9-15F6438A19C5}" type="presOf" srcId="{DC0EA3B2-18CA-4EC5-BD83-232FCBBEADE1}" destId="{D41C3E2A-B14A-460E-AA5A-02D0EC973DBD}" srcOrd="0" destOrd="0" presId="urn:microsoft.com/office/officeart/2005/8/layout/cycle6"/>
    <dgm:cxn modelId="{07054F1C-7BE4-4364-96F6-24137CF1096B}" type="presOf" srcId="{78ECE9EB-827C-446A-AA3B-F424ED12FA34}" destId="{70174397-AC93-45B2-9EBF-6BA758786753}" srcOrd="0" destOrd="0" presId="urn:microsoft.com/office/officeart/2005/8/layout/cycle6"/>
    <dgm:cxn modelId="{74715026-E16C-482B-ACAD-BE415D3A917D}" srcId="{59C06CB5-E766-4F90-9C67-712BC05C3A59}" destId="{45CD5CC8-A8D3-43F9-9724-B9FF4CE5AA53}" srcOrd="4" destOrd="0" parTransId="{653F8987-0268-4978-A0A8-117FFCF1727C}" sibTransId="{0C9C48F7-9D14-4E83-8540-0694073A638E}"/>
    <dgm:cxn modelId="{41DAFB41-5116-45B9-98CE-68B1FC3FBECC}" type="presOf" srcId="{1C35FB49-7CAC-4818-8A4D-A878C71880D8}" destId="{CDE122F5-DFCC-4035-B0AF-3E84C45A6D09}" srcOrd="0" destOrd="0" presId="urn:microsoft.com/office/officeart/2005/8/layout/cycle6"/>
    <dgm:cxn modelId="{55203C6E-1EB6-46C8-998D-7BD5E81708F1}" srcId="{59C06CB5-E766-4F90-9C67-712BC05C3A59}" destId="{B4D68256-64A3-41DE-B087-AC4C306FD650}" srcOrd="0" destOrd="0" parTransId="{8AD7CDB3-CE3E-4371-B0A8-470CD4FC05FB}" sibTransId="{9501A113-F24E-4ACD-B50D-B508F2060050}"/>
    <dgm:cxn modelId="{25B7BD75-A98C-4091-B8FE-D51FEF0A53BE}" srcId="{59C06CB5-E766-4F90-9C67-712BC05C3A59}" destId="{D5F4FE66-57D2-4644-A4CF-1198A8ACA2A7}" srcOrd="1" destOrd="0" parTransId="{D0E17F12-2FE4-4C2D-BB4E-E0DC858A016A}" sibTransId="{DC0EA3B2-18CA-4EC5-BD83-232FCBBEADE1}"/>
    <dgm:cxn modelId="{63970D78-F5FC-4D8D-A852-381F0AD2CB8B}" type="presOf" srcId="{9501A113-F24E-4ACD-B50D-B508F2060050}" destId="{59D685F9-3124-40C6-9C51-FD64170F91B8}" srcOrd="0" destOrd="0" presId="urn:microsoft.com/office/officeart/2005/8/layout/cycle6"/>
    <dgm:cxn modelId="{9466CA97-A0E1-46EC-8D15-7D22D1BE1A51}" type="presOf" srcId="{CE4D2F5D-FC1A-47B0-9205-752A653923AE}" destId="{D9D63DC0-8F10-46E3-A329-79E5F9D880EE}" srcOrd="0" destOrd="0" presId="urn:microsoft.com/office/officeart/2005/8/layout/cycle6"/>
    <dgm:cxn modelId="{4E084EC2-96BD-4D38-9266-70C8ED16346E}" srcId="{59C06CB5-E766-4F90-9C67-712BC05C3A59}" destId="{CE4D2F5D-FC1A-47B0-9205-752A653923AE}" srcOrd="2" destOrd="0" parTransId="{25C3E5B9-06F4-48DC-BD94-893F5F0B1C08}" sibTransId="{AEF11152-AD14-4DE9-9F40-D62068CCF931}"/>
    <dgm:cxn modelId="{2DA5C9C7-80A4-46A8-A9A8-9EAF55F4F2A5}" type="presOf" srcId="{AEF11152-AD14-4DE9-9F40-D62068CCF931}" destId="{B7046DD0-DEC7-4366-BC0C-06BF0C1CDB30}" srcOrd="0" destOrd="0" presId="urn:microsoft.com/office/officeart/2005/8/layout/cycle6"/>
    <dgm:cxn modelId="{54B927E1-4111-4FFE-82F0-6EA9497A14D4}" srcId="{59C06CB5-E766-4F90-9C67-712BC05C3A59}" destId="{1C35FB49-7CAC-4818-8A4D-A878C71880D8}" srcOrd="3" destOrd="0" parTransId="{58D14158-D6BC-4D04-BDCB-838300154906}" sibTransId="{78ECE9EB-827C-446A-AA3B-F424ED12FA34}"/>
    <dgm:cxn modelId="{674804F9-DB80-4683-84C8-BD4DDB775990}" type="presOf" srcId="{D5F4FE66-57D2-4644-A4CF-1198A8ACA2A7}" destId="{9B83A855-4620-4848-8974-9F15613D4510}" srcOrd="0" destOrd="0" presId="urn:microsoft.com/office/officeart/2005/8/layout/cycle6"/>
    <dgm:cxn modelId="{95F84448-157C-473D-99B1-D5EFB1883862}" type="presParOf" srcId="{1C921AE9-8596-4A26-B285-1D3F29357F61}" destId="{6B66BA87-E67D-4F9A-9066-6551F6649EF5}" srcOrd="0" destOrd="0" presId="urn:microsoft.com/office/officeart/2005/8/layout/cycle6"/>
    <dgm:cxn modelId="{7C83BFA8-D6CF-4F03-AC04-FA55ECE86DA5}" type="presParOf" srcId="{1C921AE9-8596-4A26-B285-1D3F29357F61}" destId="{123D95AB-FFDC-4DF1-8C92-4DD513945504}" srcOrd="1" destOrd="0" presId="urn:microsoft.com/office/officeart/2005/8/layout/cycle6"/>
    <dgm:cxn modelId="{2F5150FD-86A4-4186-99B9-94026A70DF52}" type="presParOf" srcId="{1C921AE9-8596-4A26-B285-1D3F29357F61}" destId="{59D685F9-3124-40C6-9C51-FD64170F91B8}" srcOrd="2" destOrd="0" presId="urn:microsoft.com/office/officeart/2005/8/layout/cycle6"/>
    <dgm:cxn modelId="{62F9BE12-CFA9-4C82-B96E-70A5E447375B}" type="presParOf" srcId="{1C921AE9-8596-4A26-B285-1D3F29357F61}" destId="{9B83A855-4620-4848-8974-9F15613D4510}" srcOrd="3" destOrd="0" presId="urn:microsoft.com/office/officeart/2005/8/layout/cycle6"/>
    <dgm:cxn modelId="{8A8636A7-CA86-46C7-9D0A-03C34C165444}" type="presParOf" srcId="{1C921AE9-8596-4A26-B285-1D3F29357F61}" destId="{DA3CC63A-817E-4D74-989E-4ECFE3F67B43}" srcOrd="4" destOrd="0" presId="urn:microsoft.com/office/officeart/2005/8/layout/cycle6"/>
    <dgm:cxn modelId="{DD1B9AD4-C4D6-4E87-BD07-797EDAF2BD09}" type="presParOf" srcId="{1C921AE9-8596-4A26-B285-1D3F29357F61}" destId="{D41C3E2A-B14A-460E-AA5A-02D0EC973DBD}" srcOrd="5" destOrd="0" presId="urn:microsoft.com/office/officeart/2005/8/layout/cycle6"/>
    <dgm:cxn modelId="{B582729F-C66A-41BE-9F0B-4CEB645F5036}" type="presParOf" srcId="{1C921AE9-8596-4A26-B285-1D3F29357F61}" destId="{D9D63DC0-8F10-46E3-A329-79E5F9D880EE}" srcOrd="6" destOrd="0" presId="urn:microsoft.com/office/officeart/2005/8/layout/cycle6"/>
    <dgm:cxn modelId="{6E129686-41F3-4D00-A785-DB1AC9F2B78B}" type="presParOf" srcId="{1C921AE9-8596-4A26-B285-1D3F29357F61}" destId="{1FDE8B4A-04E3-4A15-BA91-5A1234CCFD2E}" srcOrd="7" destOrd="0" presId="urn:microsoft.com/office/officeart/2005/8/layout/cycle6"/>
    <dgm:cxn modelId="{FD6C29D5-9F54-41C0-AA57-0D667EB34023}" type="presParOf" srcId="{1C921AE9-8596-4A26-B285-1D3F29357F61}" destId="{B7046DD0-DEC7-4366-BC0C-06BF0C1CDB30}" srcOrd="8" destOrd="0" presId="urn:microsoft.com/office/officeart/2005/8/layout/cycle6"/>
    <dgm:cxn modelId="{1AC19B44-08DC-4F6E-BAA9-66D36A4AFA15}" type="presParOf" srcId="{1C921AE9-8596-4A26-B285-1D3F29357F61}" destId="{CDE122F5-DFCC-4035-B0AF-3E84C45A6D09}" srcOrd="9" destOrd="0" presId="urn:microsoft.com/office/officeart/2005/8/layout/cycle6"/>
    <dgm:cxn modelId="{D3DB806D-4DEA-48D6-98FE-ED4808B2DEF9}" type="presParOf" srcId="{1C921AE9-8596-4A26-B285-1D3F29357F61}" destId="{B99D54B2-FA4A-4AEA-BC9F-C9F2BB3E91AA}" srcOrd="10" destOrd="0" presId="urn:microsoft.com/office/officeart/2005/8/layout/cycle6"/>
    <dgm:cxn modelId="{8B21EAD5-4667-4453-8600-BC07CD5B03AD}" type="presParOf" srcId="{1C921AE9-8596-4A26-B285-1D3F29357F61}" destId="{70174397-AC93-45B2-9EBF-6BA758786753}" srcOrd="11" destOrd="0" presId="urn:microsoft.com/office/officeart/2005/8/layout/cycle6"/>
    <dgm:cxn modelId="{F09978C2-CCC2-4458-8BD6-F9F9CEA70DDE}" type="presParOf" srcId="{1C921AE9-8596-4A26-B285-1D3F29357F61}" destId="{BF4307B2-FA7A-4F29-A976-E35011DA7F9B}" srcOrd="12" destOrd="0" presId="urn:microsoft.com/office/officeart/2005/8/layout/cycle6"/>
    <dgm:cxn modelId="{56466F1F-85E4-4FB0-9683-7385EE156EF0}" type="presParOf" srcId="{1C921AE9-8596-4A26-B285-1D3F29357F61}" destId="{156AD518-BB17-4E22-9328-58254CEC27CC}" srcOrd="13" destOrd="0" presId="urn:microsoft.com/office/officeart/2005/8/layout/cycle6"/>
    <dgm:cxn modelId="{F3BF9223-81CF-4EC3-A749-6D70A91132E5}" type="presParOf" srcId="{1C921AE9-8596-4A26-B285-1D3F29357F61}" destId="{1E1CD947-03D6-4C3A-A639-ADE0F02AFE91}"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AB6B-F499-4150-AD6A-A6E4DB37B74E}">
      <dsp:nvSpPr>
        <dsp:cNvPr id="0" name=""/>
        <dsp:cNvSpPr/>
      </dsp:nvSpPr>
      <dsp:spPr>
        <a:xfrm>
          <a:off x="5483" y="599640"/>
          <a:ext cx="2837275" cy="33379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9D526F-33A1-4CFB-945D-FD2AD4978B1C}">
      <dsp:nvSpPr>
        <dsp:cNvPr id="0" name=""/>
        <dsp:cNvSpPr/>
      </dsp:nvSpPr>
      <dsp:spPr>
        <a:xfrm>
          <a:off x="5483" y="725000"/>
          <a:ext cx="208436" cy="208436"/>
        </a:xfrm>
        <a:prstGeom prst="rect">
          <a:avLst/>
        </a:prstGeom>
        <a:solidFill>
          <a:srgbClr val="FFC000"/>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43AAA3-93A4-4C5E-95B7-3BF29470D2C5}">
      <dsp:nvSpPr>
        <dsp:cNvPr id="0" name=""/>
        <dsp:cNvSpPr/>
      </dsp:nvSpPr>
      <dsp:spPr>
        <a:xfrm>
          <a:off x="5483"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概述</a:t>
          </a:r>
        </a:p>
      </dsp:txBody>
      <dsp:txXfrm>
        <a:off x="5483" y="0"/>
        <a:ext cx="2837275" cy="599640"/>
      </dsp:txXfrm>
    </dsp:sp>
    <dsp:sp modelId="{C58782BF-3F85-4A9A-B476-396E2D838AD3}">
      <dsp:nvSpPr>
        <dsp:cNvPr id="0" name=""/>
        <dsp:cNvSpPr/>
      </dsp:nvSpPr>
      <dsp:spPr>
        <a:xfrm>
          <a:off x="5483" y="1210859"/>
          <a:ext cx="208431" cy="208431"/>
        </a:xfrm>
        <a:prstGeom prst="rect">
          <a:avLst/>
        </a:prstGeom>
        <a:solidFill>
          <a:srgbClr val="FFC000"/>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4E7AD-E848-4B2D-BC7B-3B02974CDE6F}">
      <dsp:nvSpPr>
        <dsp:cNvPr id="0" name=""/>
        <dsp:cNvSpPr/>
      </dsp:nvSpPr>
      <dsp:spPr>
        <a:xfrm>
          <a:off x="204093"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基本概念</a:t>
          </a:r>
        </a:p>
      </dsp:txBody>
      <dsp:txXfrm>
        <a:off x="204093" y="1072148"/>
        <a:ext cx="2638666" cy="485854"/>
      </dsp:txXfrm>
    </dsp:sp>
    <dsp:sp modelId="{4B9DD0C7-0D3F-4F73-95DA-A181D09DD82A}">
      <dsp:nvSpPr>
        <dsp:cNvPr id="0" name=""/>
        <dsp:cNvSpPr/>
      </dsp:nvSpPr>
      <dsp:spPr>
        <a:xfrm>
          <a:off x="5483" y="1696713"/>
          <a:ext cx="208431" cy="208431"/>
        </a:xfrm>
        <a:prstGeom prst="rect">
          <a:avLst/>
        </a:prstGeom>
        <a:solidFill>
          <a:srgbClr val="FFC000"/>
        </a:solidFill>
        <a:ln w="12700" cap="flat" cmpd="sng" algn="ctr">
          <a:solidFill>
            <a:schemeClr val="accent4">
              <a:hueOff val="866308"/>
              <a:satOff val="-3997"/>
              <a:lumOff val="147"/>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49D6B6-4684-4ED6-A4D8-736DCD439D88}">
      <dsp:nvSpPr>
        <dsp:cNvPr id="0" name=""/>
        <dsp:cNvSpPr/>
      </dsp:nvSpPr>
      <dsp:spPr>
        <a:xfrm>
          <a:off x="204093"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发展历程</a:t>
          </a:r>
        </a:p>
      </dsp:txBody>
      <dsp:txXfrm>
        <a:off x="204093" y="1558002"/>
        <a:ext cx="2638666" cy="485854"/>
      </dsp:txXfrm>
    </dsp:sp>
    <dsp:sp modelId="{035EC7C2-72F9-4471-8655-2FDA718406A4}">
      <dsp:nvSpPr>
        <dsp:cNvPr id="0" name=""/>
        <dsp:cNvSpPr/>
      </dsp:nvSpPr>
      <dsp:spPr>
        <a:xfrm>
          <a:off x="5483" y="2182568"/>
          <a:ext cx="208431" cy="208431"/>
        </a:xfrm>
        <a:prstGeom prst="rect">
          <a:avLst/>
        </a:prstGeom>
        <a:solidFill>
          <a:srgbClr val="FFC000"/>
        </a:solidFill>
        <a:ln w="12700" cap="flat" cmpd="sng" algn="ctr">
          <a:solidFill>
            <a:schemeClr val="accent4">
              <a:hueOff val="1732615"/>
              <a:satOff val="-7995"/>
              <a:lumOff val="2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2709D4-BDB1-4343-A575-890CBC6996EC}">
      <dsp:nvSpPr>
        <dsp:cNvPr id="0" name=""/>
        <dsp:cNvSpPr/>
      </dsp:nvSpPr>
      <dsp:spPr>
        <a:xfrm>
          <a:off x="204093" y="2043856"/>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相关会议</a:t>
          </a:r>
        </a:p>
      </dsp:txBody>
      <dsp:txXfrm>
        <a:off x="204093" y="2043856"/>
        <a:ext cx="2638666" cy="485854"/>
      </dsp:txXfrm>
    </dsp:sp>
    <dsp:sp modelId="{65184EE4-D9DE-4E6B-B81C-F7CDFDC17E22}">
      <dsp:nvSpPr>
        <dsp:cNvPr id="0" name=""/>
        <dsp:cNvSpPr/>
      </dsp:nvSpPr>
      <dsp:spPr>
        <a:xfrm>
          <a:off x="2984623" y="599640"/>
          <a:ext cx="2837275" cy="333797"/>
        </a:xfrm>
        <a:prstGeom prst="rect">
          <a:avLst/>
        </a:prstGeom>
        <a:solidFill>
          <a:schemeClr val="accent4">
            <a:hueOff val="3465231"/>
            <a:satOff val="-15989"/>
            <a:lumOff val="588"/>
            <a:alphaOff val="0"/>
          </a:schemeClr>
        </a:solidFill>
        <a:ln w="12700" cap="flat" cmpd="sng" algn="ctr">
          <a:solidFill>
            <a:schemeClr val="accent4">
              <a:hueOff val="3465231"/>
              <a:satOff val="-15989"/>
              <a:lumOff val="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7F42C-598F-4688-9F88-AA3FA47AF758}">
      <dsp:nvSpPr>
        <dsp:cNvPr id="0" name=""/>
        <dsp:cNvSpPr/>
      </dsp:nvSpPr>
      <dsp:spPr>
        <a:xfrm>
          <a:off x="2984623" y="725000"/>
          <a:ext cx="208436" cy="208436"/>
        </a:xfrm>
        <a:prstGeom prst="rect">
          <a:avLst/>
        </a:prstGeom>
        <a:solidFill>
          <a:srgbClr val="53EB17"/>
        </a:solidFill>
        <a:ln w="12700" cap="flat" cmpd="sng" algn="ctr">
          <a:solidFill>
            <a:schemeClr val="accent4">
              <a:hueOff val="3465231"/>
              <a:satOff val="-15989"/>
              <a:lumOff val="5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3EB14-D1DE-4B03-98E2-03E4B900CE37}">
      <dsp:nvSpPr>
        <dsp:cNvPr id="0" name=""/>
        <dsp:cNvSpPr/>
      </dsp:nvSpPr>
      <dsp:spPr>
        <a:xfrm>
          <a:off x="2984623"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算法</a:t>
          </a:r>
        </a:p>
      </dsp:txBody>
      <dsp:txXfrm>
        <a:off x="2984623" y="0"/>
        <a:ext cx="2837275" cy="599640"/>
      </dsp:txXfrm>
    </dsp:sp>
    <dsp:sp modelId="{D79AB857-BFC9-4AF0-9AE5-B5686AEC8AC8}">
      <dsp:nvSpPr>
        <dsp:cNvPr id="0" name=""/>
        <dsp:cNvSpPr/>
      </dsp:nvSpPr>
      <dsp:spPr>
        <a:xfrm>
          <a:off x="2984623" y="1210859"/>
          <a:ext cx="208431" cy="208431"/>
        </a:xfrm>
        <a:prstGeom prst="rect">
          <a:avLst/>
        </a:prstGeom>
        <a:solidFill>
          <a:srgbClr val="53EB17"/>
        </a:solidFill>
        <a:ln w="12700" cap="flat" cmpd="sng" algn="ctr">
          <a:solidFill>
            <a:schemeClr val="accent4">
              <a:hueOff val="2598923"/>
              <a:satOff val="-11992"/>
              <a:lumOff val="4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05B342-6514-460F-A79D-B09A2C6A1DD9}">
      <dsp:nvSpPr>
        <dsp:cNvPr id="0" name=""/>
        <dsp:cNvSpPr/>
      </dsp:nvSpPr>
      <dsp:spPr>
        <a:xfrm>
          <a:off x="3183232"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人脸识别流程</a:t>
          </a:r>
        </a:p>
      </dsp:txBody>
      <dsp:txXfrm>
        <a:off x="3183232" y="1072148"/>
        <a:ext cx="2638666" cy="485854"/>
      </dsp:txXfrm>
    </dsp:sp>
    <dsp:sp modelId="{746E77D4-EB26-470F-B9C3-C6B66027B26F}">
      <dsp:nvSpPr>
        <dsp:cNvPr id="0" name=""/>
        <dsp:cNvSpPr/>
      </dsp:nvSpPr>
      <dsp:spPr>
        <a:xfrm>
          <a:off x="2984623" y="1696713"/>
          <a:ext cx="208431" cy="208431"/>
        </a:xfrm>
        <a:prstGeom prst="rect">
          <a:avLst/>
        </a:prstGeom>
        <a:solidFill>
          <a:srgbClr val="53EB17"/>
        </a:solidFill>
        <a:ln w="12700" cap="flat" cmpd="sng" algn="ctr">
          <a:solidFill>
            <a:schemeClr val="accent4">
              <a:hueOff val="3465231"/>
              <a:satOff val="-15989"/>
              <a:lumOff val="5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9CFDC-E3C1-40A7-8779-F7C0AC8465A9}">
      <dsp:nvSpPr>
        <dsp:cNvPr id="0" name=""/>
        <dsp:cNvSpPr/>
      </dsp:nvSpPr>
      <dsp:spPr>
        <a:xfrm>
          <a:off x="3183232"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人脸识别主要方法</a:t>
          </a:r>
        </a:p>
      </dsp:txBody>
      <dsp:txXfrm>
        <a:off x="3183232" y="1558002"/>
        <a:ext cx="2638666" cy="485854"/>
      </dsp:txXfrm>
    </dsp:sp>
    <dsp:sp modelId="{64C13AE4-871C-4791-ADCC-FCF4A3600B86}">
      <dsp:nvSpPr>
        <dsp:cNvPr id="0" name=""/>
        <dsp:cNvSpPr/>
      </dsp:nvSpPr>
      <dsp:spPr>
        <a:xfrm>
          <a:off x="2984623" y="2182568"/>
          <a:ext cx="208431" cy="208431"/>
        </a:xfrm>
        <a:prstGeom prst="rect">
          <a:avLst/>
        </a:prstGeom>
        <a:solidFill>
          <a:srgbClr val="53EB17"/>
        </a:solidFill>
        <a:ln w="12700" cap="flat" cmpd="sng" algn="ctr">
          <a:solidFill>
            <a:schemeClr val="accent4">
              <a:hueOff val="4331538"/>
              <a:satOff val="-19987"/>
              <a:lumOff val="73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6FA89F-09D8-4A74-8F09-40E4BB913D4C}">
      <dsp:nvSpPr>
        <dsp:cNvPr id="0" name=""/>
        <dsp:cNvSpPr/>
      </dsp:nvSpPr>
      <dsp:spPr>
        <a:xfrm>
          <a:off x="3183232" y="22451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人来能识别三大经典算法</a:t>
          </a:r>
        </a:p>
      </dsp:txBody>
      <dsp:txXfrm>
        <a:off x="3183232" y="2245102"/>
        <a:ext cx="2638666" cy="485854"/>
      </dsp:txXfrm>
    </dsp:sp>
    <dsp:sp modelId="{1AE0A3DB-2DC2-4812-A4DF-D6C2BC56A275}">
      <dsp:nvSpPr>
        <dsp:cNvPr id="0" name=""/>
        <dsp:cNvSpPr/>
      </dsp:nvSpPr>
      <dsp:spPr>
        <a:xfrm>
          <a:off x="5963762" y="599640"/>
          <a:ext cx="2837275" cy="333797"/>
        </a:xfrm>
        <a:prstGeom prst="rect">
          <a:avLst/>
        </a:prstGeom>
        <a:solidFill>
          <a:schemeClr val="accent4">
            <a:hueOff val="6930461"/>
            <a:satOff val="-31979"/>
            <a:lumOff val="1177"/>
            <a:alphaOff val="0"/>
          </a:schemeClr>
        </a:solidFill>
        <a:ln w="12700" cap="flat" cmpd="sng" algn="ctr">
          <a:solidFill>
            <a:schemeClr val="accent4">
              <a:hueOff val="6930461"/>
              <a:satOff val="-31979"/>
              <a:lumOff val="1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384F7F-9F10-4EB3-9239-A0A0C6EF43E8}">
      <dsp:nvSpPr>
        <dsp:cNvPr id="0" name=""/>
        <dsp:cNvSpPr/>
      </dsp:nvSpPr>
      <dsp:spPr>
        <a:xfrm>
          <a:off x="5963762" y="725000"/>
          <a:ext cx="208436" cy="208436"/>
        </a:xfrm>
        <a:prstGeom prst="rect">
          <a:avLst/>
        </a:prstGeom>
        <a:solidFill>
          <a:srgbClr val="2ED7A1"/>
        </a:solidFill>
        <a:ln w="12700" cap="flat" cmpd="sng" algn="ctr">
          <a:solidFill>
            <a:schemeClr val="accent4">
              <a:hueOff val="6930461"/>
              <a:satOff val="-31979"/>
              <a:lumOff val="1177"/>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40287B-EF7E-4B82-A10D-1B3ECDF02342}">
      <dsp:nvSpPr>
        <dsp:cNvPr id="0" name=""/>
        <dsp:cNvSpPr/>
      </dsp:nvSpPr>
      <dsp:spPr>
        <a:xfrm>
          <a:off x="5963762"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应用</a:t>
          </a:r>
        </a:p>
      </dsp:txBody>
      <dsp:txXfrm>
        <a:off x="5963762" y="0"/>
        <a:ext cx="2837275" cy="599640"/>
      </dsp:txXfrm>
    </dsp:sp>
    <dsp:sp modelId="{90F1B19A-0AD0-401D-97A5-F0908D30B5B4}">
      <dsp:nvSpPr>
        <dsp:cNvPr id="0" name=""/>
        <dsp:cNvSpPr/>
      </dsp:nvSpPr>
      <dsp:spPr>
        <a:xfrm>
          <a:off x="5963762" y="1210859"/>
          <a:ext cx="208431" cy="208431"/>
        </a:xfrm>
        <a:prstGeom prst="rect">
          <a:avLst/>
        </a:prstGeom>
        <a:solidFill>
          <a:srgbClr val="2ED7A1"/>
        </a:solidFill>
        <a:ln w="12700" cap="flat" cmpd="sng" algn="ctr">
          <a:solidFill>
            <a:schemeClr val="accent4">
              <a:hueOff val="5197846"/>
              <a:satOff val="-23984"/>
              <a:lumOff val="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B7081D-5F99-43D8-99F2-AC50CAC594ED}">
      <dsp:nvSpPr>
        <dsp:cNvPr id="0" name=""/>
        <dsp:cNvSpPr/>
      </dsp:nvSpPr>
      <dsp:spPr>
        <a:xfrm>
          <a:off x="6162372"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国内领头企业</a:t>
          </a:r>
        </a:p>
      </dsp:txBody>
      <dsp:txXfrm>
        <a:off x="6162372" y="1072148"/>
        <a:ext cx="2638666" cy="485854"/>
      </dsp:txXfrm>
    </dsp:sp>
    <dsp:sp modelId="{483BEBD3-20B4-446D-83B3-10AE681CE1D5}">
      <dsp:nvSpPr>
        <dsp:cNvPr id="0" name=""/>
        <dsp:cNvSpPr/>
      </dsp:nvSpPr>
      <dsp:spPr>
        <a:xfrm>
          <a:off x="5963762" y="1696713"/>
          <a:ext cx="208431" cy="208431"/>
        </a:xfrm>
        <a:prstGeom prst="rect">
          <a:avLst/>
        </a:prstGeom>
        <a:solidFill>
          <a:srgbClr val="2ED7A1"/>
        </a:solidFill>
        <a:ln w="12700" cap="flat" cmpd="sng" algn="ctr">
          <a:solidFill>
            <a:schemeClr val="accent4">
              <a:hueOff val="6064154"/>
              <a:satOff val="-27981"/>
              <a:lumOff val="10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C7A815-0443-4182-B8BD-0A2EBE1072F3}">
      <dsp:nvSpPr>
        <dsp:cNvPr id="0" name=""/>
        <dsp:cNvSpPr/>
      </dsp:nvSpPr>
      <dsp:spPr>
        <a:xfrm>
          <a:off x="6162372"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应用领域</a:t>
          </a:r>
        </a:p>
      </dsp:txBody>
      <dsp:txXfrm>
        <a:off x="6162372" y="1558002"/>
        <a:ext cx="2638666" cy="485854"/>
      </dsp:txXfrm>
    </dsp:sp>
    <dsp:sp modelId="{5F2243A8-45E8-47F1-91F0-CC31060FD7BC}">
      <dsp:nvSpPr>
        <dsp:cNvPr id="0" name=""/>
        <dsp:cNvSpPr/>
      </dsp:nvSpPr>
      <dsp:spPr>
        <a:xfrm>
          <a:off x="8942902" y="599640"/>
          <a:ext cx="2837275" cy="333797"/>
        </a:xfrm>
        <a:prstGeom prst="rect">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66D57F-DAA5-4F95-B7A9-58FFA9893BD2}">
      <dsp:nvSpPr>
        <dsp:cNvPr id="0" name=""/>
        <dsp:cNvSpPr/>
      </dsp:nvSpPr>
      <dsp:spPr>
        <a:xfrm>
          <a:off x="8942902" y="725000"/>
          <a:ext cx="208436" cy="208436"/>
        </a:xfrm>
        <a:prstGeom prst="rect">
          <a:avLst/>
        </a:prstGeom>
        <a:solidFill>
          <a:srgbClr val="4472C4"/>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DA7C67-1CA6-486F-B802-9D71000A1901}">
      <dsp:nvSpPr>
        <dsp:cNvPr id="0" name=""/>
        <dsp:cNvSpPr/>
      </dsp:nvSpPr>
      <dsp:spPr>
        <a:xfrm>
          <a:off x="8942902"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实现</a:t>
          </a:r>
        </a:p>
      </dsp:txBody>
      <dsp:txXfrm>
        <a:off x="8942902" y="0"/>
        <a:ext cx="2837275" cy="599640"/>
      </dsp:txXfrm>
    </dsp:sp>
    <dsp:sp modelId="{88F45BEE-76C0-4F16-BFAD-3876B4BDFB57}">
      <dsp:nvSpPr>
        <dsp:cNvPr id="0" name=""/>
        <dsp:cNvSpPr/>
      </dsp:nvSpPr>
      <dsp:spPr>
        <a:xfrm>
          <a:off x="8942902" y="1210859"/>
          <a:ext cx="208431" cy="208431"/>
        </a:xfrm>
        <a:prstGeom prst="rect">
          <a:avLst/>
        </a:prstGeom>
        <a:solidFill>
          <a:srgbClr val="4472C4"/>
        </a:solidFill>
        <a:ln w="12700" cap="flat" cmpd="sng" algn="ctr">
          <a:solidFill>
            <a:schemeClr val="accent4">
              <a:hueOff val="6930461"/>
              <a:satOff val="-31979"/>
              <a:lumOff val="1177"/>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1177D5-4936-4767-99E1-AA3B12866326}">
      <dsp:nvSpPr>
        <dsp:cNvPr id="0" name=""/>
        <dsp:cNvSpPr/>
      </dsp:nvSpPr>
      <dsp:spPr>
        <a:xfrm>
          <a:off x="9141511"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i="0" kern="1200" dirty="0" err="1"/>
            <a:t>Haar</a:t>
          </a:r>
          <a:r>
            <a:rPr lang="en-US" sz="1800" i="0" kern="1200" dirty="0"/>
            <a:t> Cascade</a:t>
          </a:r>
          <a:r>
            <a:rPr lang="zh-CN" altLang="en-US" sz="1800" i="0" kern="1200" dirty="0"/>
            <a:t>人脸检测</a:t>
          </a:r>
          <a:endParaRPr lang="zh-CN" altLang="en-US" sz="1800" kern="1200" dirty="0"/>
        </a:p>
      </dsp:txBody>
      <dsp:txXfrm>
        <a:off x="9141511" y="1072148"/>
        <a:ext cx="2638666" cy="485854"/>
      </dsp:txXfrm>
    </dsp:sp>
    <dsp:sp modelId="{23432996-5172-4E94-8DD4-8E7CCDB55F1D}">
      <dsp:nvSpPr>
        <dsp:cNvPr id="0" name=""/>
        <dsp:cNvSpPr/>
      </dsp:nvSpPr>
      <dsp:spPr>
        <a:xfrm>
          <a:off x="8942902" y="1696713"/>
          <a:ext cx="208431" cy="208431"/>
        </a:xfrm>
        <a:prstGeom prst="rect">
          <a:avLst/>
        </a:prstGeom>
        <a:solidFill>
          <a:srgbClr val="4472C4"/>
        </a:solidFill>
        <a:ln w="12700" cap="flat" cmpd="sng" algn="ctr">
          <a:solidFill>
            <a:schemeClr val="accent4">
              <a:hueOff val="7796769"/>
              <a:satOff val="-35976"/>
              <a:lumOff val="13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28C015-C604-4C49-9EE3-9236880EEFF5}">
      <dsp:nvSpPr>
        <dsp:cNvPr id="0" name=""/>
        <dsp:cNvSpPr/>
      </dsp:nvSpPr>
      <dsp:spPr>
        <a:xfrm>
          <a:off x="9141511"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i="0" kern="1200" dirty="0"/>
            <a:t>DNN </a:t>
          </a:r>
          <a:r>
            <a:rPr lang="zh-CN" altLang="en-US" sz="2000" i="0" kern="1200" dirty="0"/>
            <a:t>人脸检测</a:t>
          </a:r>
          <a:endParaRPr lang="zh-CN" altLang="en-US" sz="2000" kern="1200" dirty="0"/>
        </a:p>
      </dsp:txBody>
      <dsp:txXfrm>
        <a:off x="9141511" y="1558002"/>
        <a:ext cx="2638666" cy="485854"/>
      </dsp:txXfrm>
    </dsp:sp>
    <dsp:sp modelId="{AC467B02-839C-4882-BDEE-285FC937201C}">
      <dsp:nvSpPr>
        <dsp:cNvPr id="0" name=""/>
        <dsp:cNvSpPr/>
      </dsp:nvSpPr>
      <dsp:spPr>
        <a:xfrm>
          <a:off x="8942902" y="2182568"/>
          <a:ext cx="208431" cy="208431"/>
        </a:xfrm>
        <a:prstGeom prst="rect">
          <a:avLst/>
        </a:prstGeom>
        <a:solidFill>
          <a:srgbClr val="4472C4"/>
        </a:solidFill>
        <a:ln w="12700" cap="flat" cmpd="sng" algn="ctr">
          <a:solidFill>
            <a:schemeClr val="accent4">
              <a:hueOff val="8663077"/>
              <a:satOff val="-39973"/>
              <a:lumOff val="1471"/>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E195A1-DE49-4E9D-BBD5-FF6C6359B0A6}">
      <dsp:nvSpPr>
        <dsp:cNvPr id="0" name=""/>
        <dsp:cNvSpPr/>
      </dsp:nvSpPr>
      <dsp:spPr>
        <a:xfrm>
          <a:off x="9141511" y="2043856"/>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i="0" kern="1200" dirty="0" err="1"/>
            <a:t>Dlib</a:t>
          </a:r>
          <a:r>
            <a:rPr lang="en-US" sz="2000" i="0" kern="1200" dirty="0"/>
            <a:t> </a:t>
          </a:r>
          <a:r>
            <a:rPr lang="en-US" sz="2000" i="0" kern="1200" dirty="0" err="1"/>
            <a:t>HoG</a:t>
          </a:r>
          <a:r>
            <a:rPr lang="zh-CN" altLang="en-US" sz="2000" i="0" kern="1200" dirty="0"/>
            <a:t>人脸检测</a:t>
          </a:r>
          <a:endParaRPr lang="zh-CN" altLang="en-US" sz="2000" kern="1200" dirty="0"/>
        </a:p>
      </dsp:txBody>
      <dsp:txXfrm>
        <a:off x="9141511" y="2043856"/>
        <a:ext cx="2638666" cy="485854"/>
      </dsp:txXfrm>
    </dsp:sp>
    <dsp:sp modelId="{6FC04279-839F-4D28-9D39-260777ADFA57}">
      <dsp:nvSpPr>
        <dsp:cNvPr id="0" name=""/>
        <dsp:cNvSpPr/>
      </dsp:nvSpPr>
      <dsp:spPr>
        <a:xfrm>
          <a:off x="8942902" y="2668422"/>
          <a:ext cx="208431" cy="208431"/>
        </a:xfrm>
        <a:prstGeom prst="rect">
          <a:avLst/>
        </a:prstGeom>
        <a:solidFill>
          <a:srgbClr val="4472C4"/>
        </a:solidFill>
        <a:ln w="12700" cap="flat" cmpd="sng" algn="ctr">
          <a:solidFill>
            <a:schemeClr val="accent4">
              <a:hueOff val="9529384"/>
              <a:satOff val="-43971"/>
              <a:lumOff val="1618"/>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1570CF-8D14-4AEA-A189-39810B58E902}">
      <dsp:nvSpPr>
        <dsp:cNvPr id="0" name=""/>
        <dsp:cNvSpPr/>
      </dsp:nvSpPr>
      <dsp:spPr>
        <a:xfrm>
          <a:off x="9141511" y="2529710"/>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i="0" kern="1200" dirty="0" err="1"/>
            <a:t>Dlib</a:t>
          </a:r>
          <a:r>
            <a:rPr lang="en-US" sz="2000" i="0" kern="1200" dirty="0"/>
            <a:t> CNN</a:t>
          </a:r>
          <a:r>
            <a:rPr lang="zh-CN" altLang="en-US" sz="2000" i="0" kern="1200" dirty="0"/>
            <a:t>人脸检测</a:t>
          </a:r>
          <a:endParaRPr lang="zh-CN" altLang="en-US" sz="2000" kern="1200" dirty="0"/>
        </a:p>
      </dsp:txBody>
      <dsp:txXfrm>
        <a:off x="9141511" y="2529710"/>
        <a:ext cx="2638666" cy="485854"/>
      </dsp:txXfrm>
    </dsp:sp>
    <dsp:sp modelId="{B3EDA51E-DFD5-4EB4-8C5C-E760B9CE0510}">
      <dsp:nvSpPr>
        <dsp:cNvPr id="0" name=""/>
        <dsp:cNvSpPr/>
      </dsp:nvSpPr>
      <dsp:spPr>
        <a:xfrm>
          <a:off x="8942902" y="3154276"/>
          <a:ext cx="208431" cy="208431"/>
        </a:xfrm>
        <a:prstGeom prst="rect">
          <a:avLst/>
        </a:prstGeom>
        <a:solidFill>
          <a:srgbClr val="4472C4"/>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816AE7-FB37-4F56-ADF8-2DBDFCE333D1}">
      <dsp:nvSpPr>
        <dsp:cNvPr id="0" name=""/>
        <dsp:cNvSpPr/>
      </dsp:nvSpPr>
      <dsp:spPr>
        <a:xfrm>
          <a:off x="9141511" y="319202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人脸关键点检测（</a:t>
          </a:r>
          <a:r>
            <a:rPr lang="en-US" altLang="en-US" sz="2000" kern="1200" dirty="0" err="1"/>
            <a:t>FaceMark</a:t>
          </a:r>
          <a:r>
            <a:rPr lang="zh-CN" altLang="en-US" sz="2000" kern="1200" dirty="0"/>
            <a:t>）</a:t>
          </a:r>
        </a:p>
      </dsp:txBody>
      <dsp:txXfrm>
        <a:off x="9141511" y="3192022"/>
        <a:ext cx="2638666" cy="485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BA80F-0A87-46A3-AA9A-973969480551}">
      <dsp:nvSpPr>
        <dsp:cNvPr id="0" name=""/>
        <dsp:cNvSpPr/>
      </dsp:nvSpPr>
      <dsp:spPr>
        <a:xfrm>
          <a:off x="1052695" y="619377"/>
          <a:ext cx="1435769" cy="1435769"/>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kern="1200"/>
            <a:t>人脸识别</a:t>
          </a:r>
          <a:endParaRPr lang="zh-CN" altLang="en-US" sz="3100" kern="1200" dirty="0"/>
        </a:p>
      </dsp:txBody>
      <dsp:txXfrm>
        <a:off x="1262959" y="829641"/>
        <a:ext cx="1015241" cy="1015241"/>
      </dsp:txXfrm>
    </dsp:sp>
    <dsp:sp modelId="{C856409B-7887-4D72-A97E-3F0B3B00B744}">
      <dsp:nvSpPr>
        <dsp:cNvPr id="0" name=""/>
        <dsp:cNvSpPr/>
      </dsp:nvSpPr>
      <dsp:spPr>
        <a:xfrm>
          <a:off x="1411637" y="44296"/>
          <a:ext cx="717884" cy="717884"/>
        </a:xfrm>
        <a:prstGeom prst="ellipse">
          <a:avLst/>
        </a:prstGeom>
        <a:solidFill>
          <a:schemeClr val="accent4">
            <a:alpha val="50000"/>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非侵扰性</a:t>
          </a:r>
        </a:p>
      </dsp:txBody>
      <dsp:txXfrm>
        <a:off x="1516769" y="149428"/>
        <a:ext cx="507620" cy="507620"/>
      </dsp:txXfrm>
    </dsp:sp>
    <dsp:sp modelId="{316F377C-1DE2-4393-90A7-8613E0AC6111}">
      <dsp:nvSpPr>
        <dsp:cNvPr id="0" name=""/>
        <dsp:cNvSpPr/>
      </dsp:nvSpPr>
      <dsp:spPr>
        <a:xfrm>
          <a:off x="2299946" y="689691"/>
          <a:ext cx="717884" cy="717884"/>
        </a:xfrm>
        <a:prstGeom prst="ellipse">
          <a:avLst/>
        </a:prstGeom>
        <a:solidFill>
          <a:schemeClr val="accent4">
            <a:alpha val="50000"/>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便捷性</a:t>
          </a:r>
        </a:p>
      </dsp:txBody>
      <dsp:txXfrm>
        <a:off x="2405078" y="794823"/>
        <a:ext cx="507620" cy="507620"/>
      </dsp:txXfrm>
    </dsp:sp>
    <dsp:sp modelId="{D4ABA9CB-1BB1-446F-99B6-7C6AC08724F2}">
      <dsp:nvSpPr>
        <dsp:cNvPr id="0" name=""/>
        <dsp:cNvSpPr/>
      </dsp:nvSpPr>
      <dsp:spPr>
        <a:xfrm>
          <a:off x="1960642" y="1733961"/>
          <a:ext cx="717884" cy="717884"/>
        </a:xfrm>
        <a:prstGeom prst="ellipse">
          <a:avLst/>
        </a:prstGeom>
        <a:solidFill>
          <a:schemeClr val="accent4">
            <a:alpha val="50000"/>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友好性</a:t>
          </a:r>
        </a:p>
      </dsp:txBody>
      <dsp:txXfrm>
        <a:off x="2065774" y="1839093"/>
        <a:ext cx="507620" cy="507620"/>
      </dsp:txXfrm>
    </dsp:sp>
    <dsp:sp modelId="{E1BBA60C-A84C-4E3F-A3F0-3304CEDDD084}">
      <dsp:nvSpPr>
        <dsp:cNvPr id="0" name=""/>
        <dsp:cNvSpPr/>
      </dsp:nvSpPr>
      <dsp:spPr>
        <a:xfrm>
          <a:off x="862632" y="1733961"/>
          <a:ext cx="717884" cy="717884"/>
        </a:xfrm>
        <a:prstGeom prst="ellipse">
          <a:avLst/>
        </a:prstGeom>
        <a:solidFill>
          <a:schemeClr val="accent4">
            <a:alpha val="50000"/>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非接触性</a:t>
          </a:r>
        </a:p>
      </dsp:txBody>
      <dsp:txXfrm>
        <a:off x="967764" y="1839093"/>
        <a:ext cx="507620" cy="507620"/>
      </dsp:txXfrm>
    </dsp:sp>
    <dsp:sp modelId="{24FE26F2-339F-4A7B-AE89-35E78B91FE8B}">
      <dsp:nvSpPr>
        <dsp:cNvPr id="0" name=""/>
        <dsp:cNvSpPr/>
      </dsp:nvSpPr>
      <dsp:spPr>
        <a:xfrm>
          <a:off x="523328" y="689691"/>
          <a:ext cx="717884" cy="717884"/>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可扩展性</a:t>
          </a:r>
        </a:p>
      </dsp:txBody>
      <dsp:txXfrm>
        <a:off x="628460" y="794823"/>
        <a:ext cx="507620" cy="507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6BA87-E67D-4F9A-9066-6551F6649EF5}">
      <dsp:nvSpPr>
        <dsp:cNvPr id="0" name=""/>
        <dsp:cNvSpPr/>
      </dsp:nvSpPr>
      <dsp:spPr>
        <a:xfrm>
          <a:off x="1381155" y="1112"/>
          <a:ext cx="1073087" cy="69750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公共安全</a:t>
          </a:r>
        </a:p>
      </dsp:txBody>
      <dsp:txXfrm>
        <a:off x="1415204" y="35161"/>
        <a:ext cx="1004989" cy="629409"/>
      </dsp:txXfrm>
    </dsp:sp>
    <dsp:sp modelId="{59D685F9-3124-40C6-9C51-FD64170F91B8}">
      <dsp:nvSpPr>
        <dsp:cNvPr id="0" name=""/>
        <dsp:cNvSpPr/>
      </dsp:nvSpPr>
      <dsp:spPr>
        <a:xfrm>
          <a:off x="524565" y="349865"/>
          <a:ext cx="2786268" cy="2786268"/>
        </a:xfrm>
        <a:custGeom>
          <a:avLst/>
          <a:gdLst/>
          <a:ahLst/>
          <a:cxnLst/>
          <a:rect l="0" t="0" r="0" b="0"/>
          <a:pathLst>
            <a:path>
              <a:moveTo>
                <a:pt x="1937044" y="110564"/>
              </a:moveTo>
              <a:arcTo wR="1393134" hR="1393134" stAng="17578846" swAng="1960764"/>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B83A855-4620-4848-8974-9F15613D4510}">
      <dsp:nvSpPr>
        <dsp:cNvPr id="0" name=""/>
        <dsp:cNvSpPr/>
      </dsp:nvSpPr>
      <dsp:spPr>
        <a:xfrm>
          <a:off x="2706105" y="963744"/>
          <a:ext cx="1073087" cy="697507"/>
        </a:xfrm>
        <a:prstGeom prst="roundRect">
          <a:avLst/>
        </a:prstGeom>
        <a:solidFill>
          <a:schemeClr val="accent4">
            <a:hueOff val="2598923"/>
            <a:satOff val="-11992"/>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信息安全</a:t>
          </a:r>
        </a:p>
      </dsp:txBody>
      <dsp:txXfrm>
        <a:off x="2740154" y="997793"/>
        <a:ext cx="1004989" cy="629409"/>
      </dsp:txXfrm>
    </dsp:sp>
    <dsp:sp modelId="{D41C3E2A-B14A-460E-AA5A-02D0EC973DBD}">
      <dsp:nvSpPr>
        <dsp:cNvPr id="0" name=""/>
        <dsp:cNvSpPr/>
      </dsp:nvSpPr>
      <dsp:spPr>
        <a:xfrm>
          <a:off x="524565" y="349865"/>
          <a:ext cx="2786268" cy="2786268"/>
        </a:xfrm>
        <a:custGeom>
          <a:avLst/>
          <a:gdLst/>
          <a:ahLst/>
          <a:cxnLst/>
          <a:rect l="0" t="0" r="0" b="0"/>
          <a:pathLst>
            <a:path>
              <a:moveTo>
                <a:pt x="2784362" y="1320288"/>
              </a:moveTo>
              <a:arcTo wR="1393134" hR="1393134" stAng="21420161" swAng="2195708"/>
            </a:path>
          </a:pathLst>
        </a:custGeom>
        <a:noFill/>
        <a:ln w="6350" cap="flat" cmpd="sng" algn="ctr">
          <a:solidFill>
            <a:schemeClr val="accent4">
              <a:hueOff val="2598923"/>
              <a:satOff val="-11992"/>
              <a:lumOff val="441"/>
              <a:alphaOff val="0"/>
            </a:schemeClr>
          </a:solidFill>
          <a:prstDash val="solid"/>
          <a:miter lim="800000"/>
        </a:ln>
        <a:effectLst/>
      </dsp:spPr>
      <dsp:style>
        <a:lnRef idx="1">
          <a:scrgbClr r="0" g="0" b="0"/>
        </a:lnRef>
        <a:fillRef idx="0">
          <a:scrgbClr r="0" g="0" b="0"/>
        </a:fillRef>
        <a:effectRef idx="0">
          <a:scrgbClr r="0" g="0" b="0"/>
        </a:effectRef>
        <a:fontRef idx="minor"/>
      </dsp:style>
    </dsp:sp>
    <dsp:sp modelId="{D9D63DC0-8F10-46E3-A329-79E5F9D880EE}">
      <dsp:nvSpPr>
        <dsp:cNvPr id="0" name=""/>
        <dsp:cNvSpPr/>
      </dsp:nvSpPr>
      <dsp:spPr>
        <a:xfrm>
          <a:off x="2200019" y="2521315"/>
          <a:ext cx="1073087" cy="697507"/>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政府职能</a:t>
          </a:r>
        </a:p>
      </dsp:txBody>
      <dsp:txXfrm>
        <a:off x="2234068" y="2555364"/>
        <a:ext cx="1004989" cy="629409"/>
      </dsp:txXfrm>
    </dsp:sp>
    <dsp:sp modelId="{B7046DD0-DEC7-4366-BC0C-06BF0C1CDB30}">
      <dsp:nvSpPr>
        <dsp:cNvPr id="0" name=""/>
        <dsp:cNvSpPr/>
      </dsp:nvSpPr>
      <dsp:spPr>
        <a:xfrm>
          <a:off x="524565" y="349865"/>
          <a:ext cx="2786268" cy="2786268"/>
        </a:xfrm>
        <a:custGeom>
          <a:avLst/>
          <a:gdLst/>
          <a:ahLst/>
          <a:cxnLst/>
          <a:rect l="0" t="0" r="0" b="0"/>
          <a:pathLst>
            <a:path>
              <a:moveTo>
                <a:pt x="1669922" y="2758495"/>
              </a:moveTo>
              <a:arcTo wR="1393134" hR="1393134" stAng="4712412" swAng="1375176"/>
            </a:path>
          </a:pathLst>
        </a:custGeom>
        <a:noFill/>
        <a:ln w="6350" cap="flat" cmpd="sng" algn="ctr">
          <a:solidFill>
            <a:schemeClr val="accent4">
              <a:hueOff val="5197846"/>
              <a:satOff val="-23984"/>
              <a:lumOff val="883"/>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E122F5-DFCC-4035-B0AF-3E84C45A6D09}">
      <dsp:nvSpPr>
        <dsp:cNvPr id="0" name=""/>
        <dsp:cNvSpPr/>
      </dsp:nvSpPr>
      <dsp:spPr>
        <a:xfrm>
          <a:off x="562291" y="2521315"/>
          <a:ext cx="1073087" cy="697507"/>
        </a:xfrm>
        <a:prstGeom prst="roundRect">
          <a:avLst/>
        </a:prstGeom>
        <a:solidFill>
          <a:schemeClr val="accent4">
            <a:hueOff val="7796769"/>
            <a:satOff val="-35976"/>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商业企业</a:t>
          </a:r>
        </a:p>
      </dsp:txBody>
      <dsp:txXfrm>
        <a:off x="596340" y="2555364"/>
        <a:ext cx="1004989" cy="629409"/>
      </dsp:txXfrm>
    </dsp:sp>
    <dsp:sp modelId="{70174397-AC93-45B2-9EBF-6BA758786753}">
      <dsp:nvSpPr>
        <dsp:cNvPr id="0" name=""/>
        <dsp:cNvSpPr/>
      </dsp:nvSpPr>
      <dsp:spPr>
        <a:xfrm>
          <a:off x="524565" y="349865"/>
          <a:ext cx="2786268" cy="2786268"/>
        </a:xfrm>
        <a:custGeom>
          <a:avLst/>
          <a:gdLst/>
          <a:ahLst/>
          <a:cxnLst/>
          <a:rect l="0" t="0" r="0" b="0"/>
          <a:pathLst>
            <a:path>
              <a:moveTo>
                <a:pt x="232733" y="2164039"/>
              </a:moveTo>
              <a:arcTo wR="1393134" hR="1393134" stAng="8784131" swAng="2195708"/>
            </a:path>
          </a:pathLst>
        </a:custGeom>
        <a:noFill/>
        <a:ln w="6350" cap="flat" cmpd="sng" algn="ctr">
          <a:solidFill>
            <a:schemeClr val="accent4">
              <a:hueOff val="7796769"/>
              <a:satOff val="-35976"/>
              <a:lumOff val="1324"/>
              <a:alphaOff val="0"/>
            </a:schemeClr>
          </a:solidFill>
          <a:prstDash val="solid"/>
          <a:miter lim="800000"/>
        </a:ln>
        <a:effectLst/>
      </dsp:spPr>
      <dsp:style>
        <a:lnRef idx="1">
          <a:scrgbClr r="0" g="0" b="0"/>
        </a:lnRef>
        <a:fillRef idx="0">
          <a:scrgbClr r="0" g="0" b="0"/>
        </a:fillRef>
        <a:effectRef idx="0">
          <a:scrgbClr r="0" g="0" b="0"/>
        </a:effectRef>
        <a:fontRef idx="minor"/>
      </dsp:style>
    </dsp:sp>
    <dsp:sp modelId="{BF4307B2-FA7A-4F29-A976-E35011DA7F9B}">
      <dsp:nvSpPr>
        <dsp:cNvPr id="0" name=""/>
        <dsp:cNvSpPr/>
      </dsp:nvSpPr>
      <dsp:spPr>
        <a:xfrm>
          <a:off x="56206" y="963744"/>
          <a:ext cx="1073087" cy="697507"/>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场所进出</a:t>
          </a:r>
        </a:p>
      </dsp:txBody>
      <dsp:txXfrm>
        <a:off x="90255" y="997793"/>
        <a:ext cx="1004989" cy="629409"/>
      </dsp:txXfrm>
    </dsp:sp>
    <dsp:sp modelId="{1E1CD947-03D6-4C3A-A639-ADE0F02AFE91}">
      <dsp:nvSpPr>
        <dsp:cNvPr id="0" name=""/>
        <dsp:cNvSpPr/>
      </dsp:nvSpPr>
      <dsp:spPr>
        <a:xfrm>
          <a:off x="524565" y="349865"/>
          <a:ext cx="2786268" cy="2786268"/>
        </a:xfrm>
        <a:custGeom>
          <a:avLst/>
          <a:gdLst/>
          <a:ahLst/>
          <a:cxnLst/>
          <a:rect l="0" t="0" r="0" b="0"/>
          <a:pathLst>
            <a:path>
              <a:moveTo>
                <a:pt x="242814" y="607266"/>
              </a:moveTo>
              <a:arcTo wR="1393134" hR="1393134" stAng="12860390" swAng="1960764"/>
            </a:path>
          </a:pathLst>
        </a:custGeom>
        <a:no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27410-17B8-4492-99DD-15532157820E}" type="datetimeFigureOut">
              <a:rPr lang="zh-CN" altLang="en-US" smtClean="0"/>
              <a:t>2019/4/21 Sunday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1C086-1DCB-4528-9EDC-58E81A542096}" type="slidenum">
              <a:rPr lang="zh-CN" altLang="en-US" smtClean="0"/>
              <a:t>‹#›</a:t>
            </a:fld>
            <a:endParaRPr lang="zh-CN" altLang="en-US"/>
          </a:p>
        </p:txBody>
      </p:sp>
    </p:spTree>
    <p:extLst>
      <p:ext uri="{BB962C8B-B14F-4D97-AF65-F5344CB8AC3E}">
        <p14:creationId xmlns:p14="http://schemas.microsoft.com/office/powerpoint/2010/main" val="1046329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kumimoji="1" lang="zh-CN" altLang="en-US" dirty="0"/>
              <a:t>问好</a:t>
            </a:r>
            <a:r>
              <a:rPr kumimoji="1" lang="en-US" altLang="zh-CN" dirty="0"/>
              <a:t>---</a:t>
            </a:r>
            <a:r>
              <a:rPr kumimoji="1" lang="zh-CN" altLang="en-US" dirty="0"/>
              <a:t>自我介绍</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07764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873454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18169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579013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75557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481412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使用一些矩形模板对图像进行扫描，例如下图中的两个矩形模板，中间一幅在扫描到眼睛时发现眼睛区域的颜色比周边脸颊区域的颜色深，表示符合眼睛的特征；右边一幅在扫描到鼻梁时发现鼻梁两侧比鼻梁的颜色要深，符合鼻梁的特征。同样地，再通过其它的矩形模板进行扫描，当发现具备眼睛、鼻梁、嘴巴等特征且超过一定的阈值时，则判定为是一张人脸。</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655222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计算方法就是将白色区域内的像素和减去黑色区域。目前的方法是使用数千张切割好的人脸图片，和上万张背景图片作为训练样本。训练图片一般归一化到 </a:t>
            </a:r>
            <a:r>
              <a:rPr lang="en-US" altLang="zh-CN" sz="1200" b="0" i="0" kern="1200" dirty="0">
                <a:solidFill>
                  <a:schemeClr val="tx1"/>
                </a:solidFill>
                <a:effectLst/>
                <a:latin typeface="+mn-lt"/>
                <a:ea typeface="+mn-ea"/>
                <a:cs typeface="+mn-cs"/>
              </a:rPr>
              <a:t>20*20 </a:t>
            </a:r>
            <a:r>
              <a:rPr lang="zh-CN" altLang="en-US" sz="1200" b="0" i="0" kern="1200" dirty="0">
                <a:solidFill>
                  <a:schemeClr val="tx1"/>
                </a:solidFill>
                <a:effectLst/>
                <a:latin typeface="+mn-lt"/>
                <a:ea typeface="+mn-ea"/>
                <a:cs typeface="+mn-cs"/>
              </a:rPr>
              <a:t>的大小。在这样大小的图片中，可供使用的 </a:t>
            </a:r>
            <a:r>
              <a:rPr lang="en-US" altLang="zh-CN" sz="1200" b="0" i="0" kern="1200" dirty="0" err="1">
                <a:solidFill>
                  <a:schemeClr val="tx1"/>
                </a:solidFill>
                <a:effectLst/>
                <a:latin typeface="+mn-lt"/>
                <a:ea typeface="+mn-ea"/>
                <a:cs typeface="+mn-cs"/>
              </a:rPr>
              <a:t>haar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特征数在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万个左右，然后通过机器学习算法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adaboost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算法挑选数千个有效的 </a:t>
            </a:r>
            <a:r>
              <a:rPr lang="en-US" altLang="zh-CN" sz="1200" b="0" i="0" kern="1200" dirty="0" err="1">
                <a:solidFill>
                  <a:schemeClr val="tx1"/>
                </a:solidFill>
                <a:effectLst/>
                <a:latin typeface="+mn-lt"/>
                <a:ea typeface="+mn-ea"/>
                <a:cs typeface="+mn-cs"/>
              </a:rPr>
              <a:t>haar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特征来组成人脸检测器。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4057347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634246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126943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473827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529180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07213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34499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111680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85914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49989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1,2,3</a:t>
            </a:r>
            <a:r>
              <a:rPr lang="zh-CN" altLang="en-US" sz="1200" b="0" i="0" kern="1200" dirty="0">
                <a:solidFill>
                  <a:schemeClr val="tx1"/>
                </a:solidFill>
                <a:effectLst/>
                <a:latin typeface="+mn-lt"/>
                <a:ea typeface="+mn-ea"/>
                <a:cs typeface="+mn-cs"/>
              </a:rPr>
              <a:t>的操作由 </a:t>
            </a:r>
            <a:r>
              <a:rPr lang="en-US" altLang="zh-CN" sz="1200" b="0" i="0" kern="1200" dirty="0">
                <a:solidFill>
                  <a:schemeClr val="tx1"/>
                </a:solidFill>
                <a:effectLst/>
                <a:latin typeface="+mn-lt"/>
                <a:ea typeface="+mn-ea"/>
                <a:cs typeface="+mn-cs"/>
              </a:rPr>
              <a:t>W*X</a:t>
            </a:r>
            <a:r>
              <a:rPr lang="zh-CN" altLang="en-US" sz="1200" b="0" i="0" kern="1200" dirty="0">
                <a:solidFill>
                  <a:schemeClr val="tx1"/>
                </a:solidFill>
                <a:effectLst/>
                <a:latin typeface="+mn-lt"/>
                <a:ea typeface="+mn-ea"/>
                <a:cs typeface="+mn-cs"/>
              </a:rPr>
              <a:t>完成的，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的操作是由</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完成的，</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的操作则是由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（）来实现。</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503338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67700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181608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59221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75114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108380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6841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821079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4165554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052952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750278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17959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3990084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289033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753827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884484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58302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364392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479712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gif"/><Relationship Id="rId5" Type="http://schemas.openxmlformats.org/officeDocument/2006/relationships/image" Target="../media/image2.jpeg"/><Relationship Id="rId4" Type="http://schemas.openxmlformats.org/officeDocument/2006/relationships/hyperlink" Target="mailto:fengzinan23@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FaceMark.mp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jpe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4.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arxiv.org/abs/1512.0232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cnblogs.com/freedomker/p/7428522.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cnblogs.com/freedomker/p/7428522.html"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zhuanlan.zhihu.com/p/35295839" TargetMode="External"/><Relationship Id="rId4" Type="http://schemas.openxmlformats.org/officeDocument/2006/relationships/diagramData" Target="../diagrams/data1.xml"/><Relationship Id="rId9" Type="http://schemas.openxmlformats.org/officeDocument/2006/relationships/hyperlink" Target="https://github.com/ChanChiChoi/awesome-Face_Recogni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simplescreenrecorder1-2019-04-17_17.19.45.mp4" TargetMode="External"/><Relationship Id="rId4" Type="http://schemas.openxmlformats.org/officeDocument/2006/relationships/hyperlink" Target="https://arxiv.org/abs/1502.00046"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www.jiansun.org/papers/CVPR14_FaceAlignment.pdf" TargetMode="External"/><Relationship Id="rId5" Type="http://schemas.openxmlformats.org/officeDocument/2006/relationships/hyperlink" Target="https://docs.opencv.org/trunk/dc/d63/classcv_1_1face_1_1FacemarkLBF.html" TargetMode="External"/><Relationship Id="rId4" Type="http://schemas.openxmlformats.org/officeDocument/2006/relationships/hyperlink" Target="FaceMark.mp4" TargetMode="External"/><Relationship Id="rId9"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jiansun.org/papers/CVPR14_FaceAlignment.pdf" TargetMode="External"/><Relationship Id="rId5" Type="http://schemas.openxmlformats.org/officeDocument/2006/relationships/hyperlink" Target="https://docs.opencv.org/trunk/dc/d63/classcv_1_1face_1_1FacemarkLBF.html" TargetMode="External"/><Relationship Id="rId4" Type="http://schemas.openxmlformats.org/officeDocument/2006/relationships/hyperlink" Target="FaceMark.mp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hyperlink" Target="https://github.com/ShiqiYu/libfacedetection" TargetMode="External"/><Relationship Id="rId4" Type="http://schemas.openxmlformats.org/officeDocument/2006/relationships/hyperlink" Target="Face_Recognition.mp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jpe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FaceMark.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E:\owncloud\刘达\2017年\深蓝学院\PPT模板\ppt1封面a.pngppt1封面a"/>
          <p:cNvPicPr>
            <a:picLocks noChangeAspect="1"/>
          </p:cNvPicPr>
          <p:nvPr/>
        </p:nvPicPr>
        <p:blipFill>
          <a:blip r:embed="rId3"/>
          <a:srcRect/>
          <a:stretch>
            <a:fillRect/>
          </a:stretch>
        </p:blipFill>
        <p:spPr>
          <a:xfrm>
            <a:off x="3965181" y="2238907"/>
            <a:ext cx="8226819" cy="4619093"/>
          </a:xfrm>
          <a:prstGeom prst="rect">
            <a:avLst/>
          </a:prstGeom>
          <a:solidFill>
            <a:srgbClr val="53EB17"/>
          </a:solidFill>
        </p:spPr>
      </p:pic>
      <p:sp>
        <p:nvSpPr>
          <p:cNvPr id="21" name="文本框 20"/>
          <p:cNvSpPr txBox="1"/>
          <p:nvPr/>
        </p:nvSpPr>
        <p:spPr>
          <a:xfrm>
            <a:off x="581711" y="2001660"/>
            <a:ext cx="8098267" cy="584775"/>
          </a:xfrm>
          <a:prstGeom prst="rect">
            <a:avLst/>
          </a:prstGeom>
          <a:noFill/>
        </p:spPr>
        <p:txBody>
          <a:bodyPr wrap="square" rtlCol="0">
            <a:spAutoFit/>
          </a:bodyPr>
          <a:lstStyle/>
          <a:p>
            <a:r>
              <a:rPr lang="zh-CN" altLang="en-US" sz="3200" b="1" dirty="0">
                <a:solidFill>
                  <a:srgbClr val="464646"/>
                </a:solidFill>
                <a:latin typeface="微软雅黑" panose="020B0503020204020204" charset="-122"/>
                <a:ea typeface="微软雅黑" panose="020B0503020204020204" charset="-122"/>
              </a:rPr>
              <a:t>人脸检测与识别调研报告</a:t>
            </a:r>
            <a:endParaRPr lang="en-US" altLang="zh-CN" sz="3200" b="1" dirty="0">
              <a:solidFill>
                <a:srgbClr val="464646"/>
              </a:solidFill>
              <a:latin typeface="微软雅黑" panose="020B0503020204020204" charset="-122"/>
              <a:ea typeface="微软雅黑" panose="020B0503020204020204" charset="-122"/>
            </a:endParaRPr>
          </a:p>
        </p:txBody>
      </p:sp>
      <p:sp>
        <p:nvSpPr>
          <p:cNvPr id="25" name="矩形 24"/>
          <p:cNvSpPr/>
          <p:nvPr/>
        </p:nvSpPr>
        <p:spPr>
          <a:xfrm>
            <a:off x="1509690" y="3163058"/>
            <a:ext cx="1834776" cy="392007"/>
          </a:xfrm>
          <a:prstGeom prst="rect">
            <a:avLst/>
          </a:prstGeom>
          <a:solidFill>
            <a:schemeClr val="bg1"/>
          </a:solidFill>
          <a:ln w="127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文本框 26"/>
          <p:cNvSpPr txBox="1"/>
          <p:nvPr/>
        </p:nvSpPr>
        <p:spPr>
          <a:xfrm>
            <a:off x="2462486" y="3125239"/>
            <a:ext cx="956785" cy="379656"/>
          </a:xfrm>
          <a:prstGeom prst="rect">
            <a:avLst/>
          </a:prstGeom>
          <a:noFill/>
        </p:spPr>
        <p:txBody>
          <a:bodyPr wrap="square" rtlCol="0">
            <a:spAutoFit/>
          </a:bodyPr>
          <a:lstStyle/>
          <a:p>
            <a:r>
              <a:rPr lang="zh-CN" altLang="en-US" sz="1867" b="1" dirty="0">
                <a:solidFill>
                  <a:schemeClr val="tx1">
                    <a:lumMod val="75000"/>
                    <a:lumOff val="25000"/>
                  </a:schemeClr>
                </a:solidFill>
                <a:latin typeface="黑体" panose="02010609060101010101" pitchFamily="49" charset="-122"/>
                <a:ea typeface="黑体" panose="02010609060101010101" pitchFamily="49" charset="-122"/>
              </a:rPr>
              <a:t>冯 波</a:t>
            </a:r>
          </a:p>
        </p:txBody>
      </p:sp>
      <p:sp>
        <p:nvSpPr>
          <p:cNvPr id="33" name="矩形 32"/>
          <p:cNvSpPr/>
          <p:nvPr/>
        </p:nvSpPr>
        <p:spPr>
          <a:xfrm>
            <a:off x="1509690" y="3166725"/>
            <a:ext cx="887681" cy="392007"/>
          </a:xfrm>
          <a:prstGeom prst="rect">
            <a:avLst/>
          </a:prstGeom>
          <a:solidFill>
            <a:srgbClr val="46464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文本框 33"/>
          <p:cNvSpPr txBox="1"/>
          <p:nvPr/>
        </p:nvSpPr>
        <p:spPr>
          <a:xfrm>
            <a:off x="1555611" y="3125239"/>
            <a:ext cx="1028984" cy="379656"/>
          </a:xfrm>
          <a:prstGeom prst="rect">
            <a:avLst/>
          </a:prstGeom>
          <a:noFill/>
        </p:spPr>
        <p:txBody>
          <a:bodyPr wrap="square" rtlCol="0">
            <a:spAutoFit/>
          </a:bodyPr>
          <a:lstStyle/>
          <a:p>
            <a:r>
              <a:rPr lang="zh-CN" altLang="en-US" sz="1867" b="1">
                <a:solidFill>
                  <a:schemeClr val="bg1"/>
                </a:solidFill>
                <a:latin typeface="黑体" panose="02010609060101010101" pitchFamily="49" charset="-122"/>
                <a:ea typeface="黑体" panose="02010609060101010101" pitchFamily="49" charset="-122"/>
              </a:rPr>
              <a:t>报告人</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3" name="文本框 2"/>
          <p:cNvSpPr txBox="1"/>
          <p:nvPr/>
        </p:nvSpPr>
        <p:spPr>
          <a:xfrm>
            <a:off x="3679587" y="3100340"/>
            <a:ext cx="2852063" cy="725840"/>
          </a:xfrm>
          <a:prstGeom prst="rect">
            <a:avLst/>
          </a:prstGeom>
          <a:noFill/>
        </p:spPr>
        <p:txBody>
          <a:bodyPr wrap="none" rtlCol="0">
            <a:spAutoFit/>
          </a:bodyPr>
          <a:lstStyle/>
          <a:p>
            <a:pPr>
              <a:spcBef>
                <a:spcPts val="1067"/>
              </a:spcBef>
            </a:pPr>
            <a:r>
              <a:rPr kumimoji="1" lang="en-US" altLang="zh-CN" sz="1600" dirty="0"/>
              <a:t>Email: </a:t>
            </a:r>
            <a:r>
              <a:rPr kumimoji="1" lang="en-US" altLang="zh-CN" sz="1600" dirty="0">
                <a:hlinkClick r:id="rId4"/>
              </a:rPr>
              <a:t>fengzinan23@gmail.com</a:t>
            </a:r>
            <a:endParaRPr kumimoji="1" lang="en-US" altLang="zh-CN" sz="1600" dirty="0"/>
          </a:p>
          <a:p>
            <a:pPr>
              <a:spcBef>
                <a:spcPts val="1067"/>
              </a:spcBef>
            </a:pPr>
            <a:r>
              <a:rPr kumimoji="1" lang="zh-CN" altLang="en-US" sz="1600" dirty="0"/>
              <a:t>指导教师：徐峰老师</a:t>
            </a:r>
            <a:endParaRPr kumimoji="1" lang="en-US" altLang="zh-CN" sz="1600" dirty="0"/>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27209"/>
            <a:ext cx="3965180" cy="1699363"/>
          </a:xfrm>
          <a:prstGeom prst="rect">
            <a:avLst/>
          </a:prstGeom>
        </p:spPr>
      </p:pic>
      <p:grpSp>
        <p:nvGrpSpPr>
          <p:cNvPr id="20" name="组合 21"/>
          <p:cNvGrpSpPr/>
          <p:nvPr/>
        </p:nvGrpSpPr>
        <p:grpSpPr>
          <a:xfrm>
            <a:off x="173288" y="2724107"/>
            <a:ext cx="8323771" cy="60959"/>
            <a:chOff x="342122" y="873500"/>
            <a:chExt cx="8304245" cy="37323"/>
          </a:xfrm>
        </p:grpSpPr>
        <p:cxnSp>
          <p:nvCxnSpPr>
            <p:cNvPr id="22" name="直接连接符 21"/>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4595" y="4705691"/>
            <a:ext cx="4312148" cy="1680057"/>
          </a:xfrm>
          <a:prstGeom prst="rect">
            <a:avLst/>
          </a:prstGeom>
        </p:spPr>
      </p:pic>
    </p:spTree>
    <p:extLst>
      <p:ext uri="{BB962C8B-B14F-4D97-AF65-F5344CB8AC3E}">
        <p14:creationId xmlns:p14="http://schemas.microsoft.com/office/powerpoint/2010/main" val="548082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800" b="1" dirty="0"/>
              <a:t>人脸识别三大经典算法</a:t>
            </a:r>
            <a:r>
              <a:rPr lang="en-US" altLang="zh-CN" sz="2800" b="1" dirty="0"/>
              <a:t>:</a:t>
            </a:r>
          </a:p>
          <a:p>
            <a:pPr marL="342900" indent="-342900" defTabSz="1219170">
              <a:lnSpc>
                <a:spcPct val="150000"/>
              </a:lnSpc>
              <a:spcBef>
                <a:spcPts val="1200"/>
              </a:spcBef>
              <a:buClr>
                <a:srgbClr val="6F1B1B"/>
              </a:buClr>
            </a:pPr>
            <a:r>
              <a:rPr lang="zh-CN" altLang="en-US" b="1" dirty="0"/>
              <a:t>局部二值模式（</a:t>
            </a:r>
            <a:r>
              <a:rPr lang="en-US" altLang="zh-CN" b="1" dirty="0"/>
              <a:t>Local Binary Patterns</a:t>
            </a:r>
            <a:r>
              <a:rPr lang="zh-CN" altLang="en-US" b="1" dirty="0"/>
              <a:t>， </a:t>
            </a:r>
            <a:r>
              <a:rPr lang="en-US" altLang="zh-CN" b="1" dirty="0"/>
              <a:t>LBP</a:t>
            </a:r>
            <a:r>
              <a:rPr lang="zh-CN" altLang="en-US" b="1" dirty="0"/>
              <a:t>）</a:t>
            </a:r>
            <a:r>
              <a:rPr lang="zh-CN" altLang="en-US" dirty="0"/>
              <a:t>以邻域中心像素为阈值，将相邻的</a:t>
            </a:r>
            <a:r>
              <a:rPr lang="en-US" altLang="zh-CN" dirty="0"/>
              <a:t>8</a:t>
            </a:r>
            <a:r>
              <a:rPr lang="zh-CN" altLang="en-US" dirty="0"/>
              <a:t>个像素的灰度值与其进行比较，若周围像素值大于中心像素值，则该像素点的位置被标记为</a:t>
            </a:r>
            <a:r>
              <a:rPr lang="en-US" altLang="zh-CN" dirty="0"/>
              <a:t>1</a:t>
            </a:r>
            <a:r>
              <a:rPr lang="zh-CN" altLang="en-US" dirty="0"/>
              <a:t>，否则为</a:t>
            </a:r>
            <a:r>
              <a:rPr lang="en-US" altLang="zh-CN" dirty="0"/>
              <a:t>0</a:t>
            </a:r>
            <a:r>
              <a:rPr lang="zh-CN" altLang="en-US" dirty="0"/>
              <a:t>。这样，</a:t>
            </a:r>
            <a:r>
              <a:rPr lang="en-US" altLang="zh-CN" dirty="0"/>
              <a:t>3x3</a:t>
            </a:r>
            <a:r>
              <a:rPr lang="zh-CN" altLang="en-US" dirty="0"/>
              <a:t>邻域内的</a:t>
            </a:r>
            <a:r>
              <a:rPr lang="en-US" altLang="zh-CN" dirty="0"/>
              <a:t>8</a:t>
            </a:r>
            <a:r>
              <a:rPr lang="zh-CN" altLang="en-US" dirty="0"/>
              <a:t>个点经比较可产生</a:t>
            </a:r>
            <a:r>
              <a:rPr lang="en-US" altLang="zh-CN" dirty="0"/>
              <a:t>8</a:t>
            </a:r>
            <a:r>
              <a:rPr lang="zh-CN" altLang="en-US" dirty="0"/>
              <a:t>位二进制数（通常转换为十进制数即</a:t>
            </a:r>
            <a:r>
              <a:rPr lang="en-US" altLang="zh-CN" dirty="0"/>
              <a:t>LBP</a:t>
            </a:r>
            <a:r>
              <a:rPr lang="zh-CN" altLang="en-US" dirty="0"/>
              <a:t>码，共</a:t>
            </a:r>
            <a:r>
              <a:rPr lang="en-US" altLang="zh-CN" dirty="0"/>
              <a:t>256</a:t>
            </a:r>
            <a:r>
              <a:rPr lang="zh-CN" altLang="en-US" dirty="0"/>
              <a:t>种），即得到该邻域中心像素点的</a:t>
            </a:r>
            <a:r>
              <a:rPr lang="en-US" altLang="zh-CN" dirty="0"/>
              <a:t>LBP</a:t>
            </a:r>
            <a:r>
              <a:rPr lang="zh-CN" altLang="en-US" dirty="0"/>
              <a:t>值，并用这个值来反映该区域的纹理信息。</a:t>
            </a:r>
            <a:endParaRPr lang="en-US" altLang="zh-CN" dirty="0"/>
          </a:p>
          <a:p>
            <a:pPr marL="342900" indent="-342900" defTabSz="1219170">
              <a:lnSpc>
                <a:spcPct val="150000"/>
              </a:lnSpc>
              <a:spcBef>
                <a:spcPts val="1200"/>
              </a:spcBef>
              <a:buClr>
                <a:srgbClr val="6F1B1B"/>
              </a:buClr>
            </a:pPr>
            <a:endParaRPr lang="en-US" altLang="zh-CN" dirty="0"/>
          </a:p>
          <a:p>
            <a:pPr marL="342900" indent="-342900" defTabSz="1219170">
              <a:lnSpc>
                <a:spcPct val="150000"/>
              </a:lnSpc>
              <a:spcBef>
                <a:spcPts val="1200"/>
              </a:spcBef>
              <a:buClr>
                <a:srgbClr val="6F1B1B"/>
              </a:buClr>
            </a:pPr>
            <a:endParaRPr lang="en-US" altLang="zh-CN" dirty="0"/>
          </a:p>
          <a:p>
            <a:endParaRPr lang="en-US" altLang="zh-CN" dirty="0"/>
          </a:p>
          <a:p>
            <a:pPr marL="0" indent="0" defTabSz="1219170">
              <a:lnSpc>
                <a:spcPct val="150000"/>
              </a:lnSpc>
              <a:spcBef>
                <a:spcPts val="1200"/>
              </a:spcBef>
              <a:buClr>
                <a:srgbClr val="6F1B1B"/>
              </a:buClr>
              <a:buNone/>
            </a:pPr>
            <a:endParaRPr lang="en-US" altLang="zh-CN" sz="20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pic>
        <p:nvPicPr>
          <p:cNvPr id="11266" name="Picture 2" descr="https://img-blog.csdn.net/20180219223149142?watermark/2/text/aHR0cDovL2Jsb2cuY3Nkbi5uZXQva3V3ZWljYWk=/font/5a6L5L2T/fontsize/400/fill/I0JBQkFCMA==/dissolve/70">
            <a:extLst>
              <a:ext uri="{FF2B5EF4-FFF2-40B4-BE49-F238E27FC236}">
                <a16:creationId xmlns:a16="http://schemas.microsoft.com/office/drawing/2014/main" id="{841BE634-E4AC-418C-AA10-D2ACCDF888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5300" y="4041356"/>
            <a:ext cx="5861050" cy="2816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24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人脸识别三大经典算法</a:t>
            </a:r>
            <a:r>
              <a:rPr lang="en-US" altLang="zh-CN" sz="2000" b="1" dirty="0"/>
              <a:t>:</a:t>
            </a:r>
          </a:p>
          <a:p>
            <a:pPr marL="342900" indent="-342900" defTabSz="1219170">
              <a:lnSpc>
                <a:spcPct val="150000"/>
              </a:lnSpc>
              <a:spcBef>
                <a:spcPts val="1200"/>
              </a:spcBef>
              <a:buClr>
                <a:srgbClr val="6F1B1B"/>
              </a:buClr>
            </a:pPr>
            <a:r>
              <a:rPr lang="en-US" altLang="zh-CN" b="1" dirty="0" err="1"/>
              <a:t>Fisherface</a:t>
            </a:r>
            <a:r>
              <a:rPr lang="zh-CN" altLang="en-US" b="1" dirty="0"/>
              <a:t>：类内距尽可能小，类间距尽可能大。</a:t>
            </a:r>
            <a:br>
              <a:rPr lang="zh-CN" altLang="en-US" sz="2000" dirty="0"/>
            </a:br>
            <a:endParaRPr lang="en-US" altLang="zh-CN" sz="2000" dirty="0"/>
          </a:p>
        </p:txBody>
      </p:sp>
      <p:pic>
        <p:nvPicPr>
          <p:cNvPr id="12290" name="Picture 2" descr="https://img-blog.csdn.net/20180219161819357?watermark/2/text/aHR0cDovL2Jsb2cuY3Nkbi5uZXQva3V3ZWljYWk=/font/5a6L5L2T/fontsize/400/fill/I0JBQkFCMA==/dissolve/70">
            <a:extLst>
              <a:ext uri="{FF2B5EF4-FFF2-40B4-BE49-F238E27FC236}">
                <a16:creationId xmlns:a16="http://schemas.microsoft.com/office/drawing/2014/main" id="{9486213E-28B9-41FF-9275-9EA1B1A06E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3"/>
          <a:stretch/>
        </p:blipFill>
        <p:spPr bwMode="auto">
          <a:xfrm>
            <a:off x="276198" y="2899445"/>
            <a:ext cx="8499445" cy="249605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ss.csdn.net/p?http://mmbiz.qpic.cn/mmbiz_png/KdayOo3PqHAMEdxoVUETWc5TDf4KyBW4Gcaz0b5U1ymMpWy85B2oibSRibH0pleib22wlicOYPC2ubZib0dKhia0LHRw/640?wx_fmt=png&amp;wxfrom=5&amp;wx_lazy=1">
            <a:extLst>
              <a:ext uri="{FF2B5EF4-FFF2-40B4-BE49-F238E27FC236}">
                <a16:creationId xmlns:a16="http://schemas.microsoft.com/office/drawing/2014/main" id="{03F65D95-DBD5-4F93-BF14-F8AAC0F33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832" y="2915412"/>
            <a:ext cx="3423268" cy="2642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242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人脸识别三大经典算法</a:t>
            </a:r>
            <a:r>
              <a:rPr lang="en-US" altLang="zh-CN" sz="2000" b="1" dirty="0"/>
              <a:t>:</a:t>
            </a:r>
            <a:r>
              <a:rPr lang="en-US" altLang="zh-CN" b="1" dirty="0" err="1"/>
              <a:t>Fisherface</a:t>
            </a:r>
            <a:r>
              <a:rPr lang="zh-CN" altLang="en-US" b="1" dirty="0"/>
              <a:t>：类内距尽可能小，类间距尽可能大。</a:t>
            </a:r>
            <a:br>
              <a:rPr lang="zh-CN" altLang="en-US" sz="2000" dirty="0"/>
            </a:br>
            <a:endParaRPr lang="en-US" altLang="zh-CN" sz="2000" dirty="0"/>
          </a:p>
        </p:txBody>
      </p:sp>
      <p:pic>
        <p:nvPicPr>
          <p:cNvPr id="12292" name="Picture 4" descr="https://ss.csdn.net/p?http://mmbiz.qpic.cn/mmbiz_png/KdayOo3PqHAMEdxoVUETWc5TDf4KyBW4Gcaz0b5U1ymMpWy85B2oibSRibH0pleib22wlicOYPC2ubZib0dKhia0LHRw/640?wx_fmt=png&amp;wxfrom=5&amp;wx_lazy=1">
            <a:extLst>
              <a:ext uri="{FF2B5EF4-FFF2-40B4-BE49-F238E27FC236}">
                <a16:creationId xmlns:a16="http://schemas.microsoft.com/office/drawing/2014/main" id="{03F65D95-DBD5-4F93-BF14-F8AAC0F33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6832" y="2563288"/>
            <a:ext cx="3980056" cy="307210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E8F50971-0D46-4B62-B0D1-E91FE8EE1F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349" y="1822918"/>
            <a:ext cx="6325639" cy="4744229"/>
          </a:xfrm>
          <a:prstGeom prst="rect">
            <a:avLst/>
          </a:prstGeom>
        </p:spPr>
      </p:pic>
    </p:spTree>
    <p:extLst>
      <p:ext uri="{BB962C8B-B14F-4D97-AF65-F5344CB8AC3E}">
        <p14:creationId xmlns:p14="http://schemas.microsoft.com/office/powerpoint/2010/main" val="768424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3.</a:t>
            </a:r>
            <a:r>
              <a:rPr lang="zh-CN" altLang="en-US" sz="2800" b="1" dirty="0">
                <a:latin typeface="+mj-ea"/>
              </a:rPr>
              <a:t>应用</a:t>
            </a:r>
            <a:endParaRPr lang="en-US" altLang="zh-CN" sz="2800" b="1" dirty="0">
              <a:latin typeface="+mj-ea"/>
            </a:endParaRPr>
          </a:p>
        </p:txBody>
      </p:sp>
      <p:sp>
        <p:nvSpPr>
          <p:cNvPr id="36" name="Rectangle 3"/>
          <p:cNvSpPr txBox="1">
            <a:spLocks noChangeArrowheads="1"/>
          </p:cNvSpPr>
          <p:nvPr/>
        </p:nvSpPr>
        <p:spPr>
          <a:xfrm>
            <a:off x="276198" y="1222606"/>
            <a:ext cx="11915801" cy="5724294"/>
          </a:xfrm>
          <a:prstGeom prst="rect">
            <a:avLst/>
          </a:prstGeom>
        </p:spPr>
        <p:txBody>
          <a:bodyPr vert="horz" lIns="121920" tIns="60960" rIns="121920" bIns="60960" rtlCol="0">
            <a:normAutofit fontScale="85000"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zh-CN" altLang="en-US" b="1" dirty="0"/>
              <a:t>国内人脸识别公司：</a:t>
            </a:r>
            <a:r>
              <a:rPr lang="zh-CN" altLang="en-US" dirty="0"/>
              <a:t>商汤科技 （其中的汤就是汤晓鸥）</a:t>
            </a:r>
            <a:r>
              <a:rPr lang="en-US" altLang="zh-CN" dirty="0"/>
              <a:t>+  </a:t>
            </a:r>
            <a:r>
              <a:rPr lang="zh-CN" altLang="en-US" dirty="0"/>
              <a:t>云从科技</a:t>
            </a:r>
            <a:r>
              <a:rPr lang="zh-CN" altLang="en-US" sz="2000" dirty="0"/>
              <a:t>  </a:t>
            </a:r>
            <a:r>
              <a:rPr lang="en-US" altLang="zh-CN" sz="2000" dirty="0"/>
              <a:t>+  </a:t>
            </a:r>
            <a:r>
              <a:rPr lang="zh-CN" altLang="en-US" sz="2000" dirty="0"/>
              <a:t>旷视科技</a:t>
            </a:r>
            <a:endParaRPr lang="en-US" altLang="zh-CN" sz="2000" dirty="0"/>
          </a:p>
          <a:p>
            <a:pPr marL="342900" indent="-342900" defTabSz="1219170">
              <a:lnSpc>
                <a:spcPct val="150000"/>
              </a:lnSpc>
              <a:spcBef>
                <a:spcPts val="1200"/>
              </a:spcBef>
              <a:buClr>
                <a:srgbClr val="6F1B1B"/>
              </a:buClr>
            </a:pPr>
            <a:r>
              <a:rPr lang="zh-CN" altLang="en-US" sz="2000" b="1" dirty="0"/>
              <a:t>一些成熟的系统</a:t>
            </a:r>
            <a:r>
              <a:rPr lang="zh-CN" altLang="en-US" sz="2000" b="1" dirty="0">
                <a:solidFill>
                  <a:srgbClr val="FF0000"/>
                </a:solidFill>
              </a:rPr>
              <a:t>： </a:t>
            </a:r>
            <a:r>
              <a:rPr lang="en-US" altLang="zh-CN" sz="2000" b="1" dirty="0" err="1">
                <a:solidFill>
                  <a:srgbClr val="FF0000"/>
                </a:solidFill>
              </a:rPr>
              <a:t>DeepFace</a:t>
            </a:r>
            <a:r>
              <a:rPr lang="zh-CN" altLang="en-US" sz="2000" b="1" dirty="0">
                <a:solidFill>
                  <a:srgbClr val="FF0000"/>
                </a:solidFill>
              </a:rPr>
              <a:t>；</a:t>
            </a:r>
            <a:r>
              <a:rPr lang="en-US" altLang="zh-CN" sz="2000" b="1" dirty="0" err="1">
                <a:solidFill>
                  <a:srgbClr val="FF0000"/>
                </a:solidFill>
              </a:rPr>
              <a:t>DeepID</a:t>
            </a:r>
            <a:r>
              <a:rPr lang="zh-CN" altLang="en-US" sz="2000" b="1" dirty="0">
                <a:solidFill>
                  <a:srgbClr val="FF0000"/>
                </a:solidFill>
              </a:rPr>
              <a:t>系列；</a:t>
            </a:r>
            <a:r>
              <a:rPr lang="en-US" altLang="zh-CN" sz="2000" b="1" dirty="0" err="1">
                <a:solidFill>
                  <a:srgbClr val="FF0000"/>
                </a:solidFill>
              </a:rPr>
              <a:t>Webface</a:t>
            </a:r>
            <a:r>
              <a:rPr lang="zh-CN" altLang="en-US" sz="2000" b="1" dirty="0">
                <a:solidFill>
                  <a:srgbClr val="FF0000"/>
                </a:solidFill>
              </a:rPr>
              <a:t>系列；</a:t>
            </a:r>
            <a:r>
              <a:rPr lang="en-US" altLang="zh-CN" sz="2000" b="1" dirty="0">
                <a:solidFill>
                  <a:srgbClr val="FF0000"/>
                </a:solidFill>
              </a:rPr>
              <a:t>face++</a:t>
            </a:r>
            <a:r>
              <a:rPr lang="zh-CN" altLang="en-US" sz="2000" b="1" dirty="0">
                <a:solidFill>
                  <a:srgbClr val="FF0000"/>
                </a:solidFill>
              </a:rPr>
              <a:t>系列；</a:t>
            </a:r>
            <a:r>
              <a:rPr lang="en-US" altLang="zh-CN" sz="2000" b="1" dirty="0" err="1">
                <a:solidFill>
                  <a:srgbClr val="FF0000"/>
                </a:solidFill>
              </a:rPr>
              <a:t>facenet</a:t>
            </a:r>
            <a:r>
              <a:rPr lang="en-US" altLang="zh-CN" sz="2000" b="1" dirty="0">
                <a:solidFill>
                  <a:srgbClr val="FF0000"/>
                </a:solidFill>
              </a:rPr>
              <a:t>;</a:t>
            </a:r>
            <a:r>
              <a:rPr lang="zh-CN" altLang="en-US" sz="2000" b="1" dirty="0">
                <a:solidFill>
                  <a:srgbClr val="FF0000"/>
                </a:solidFill>
              </a:rPr>
              <a:t>百度人脸识别；</a:t>
            </a:r>
            <a:r>
              <a:rPr lang="en-US" altLang="zh-CN" sz="2000" b="1" dirty="0" err="1">
                <a:solidFill>
                  <a:srgbClr val="FF0000"/>
                </a:solidFill>
              </a:rPr>
              <a:t>VGGFace;SphereFace;NormFace;MobileFaceNets;ArcFace</a:t>
            </a:r>
            <a:r>
              <a:rPr lang="en-US" altLang="zh-CN" sz="2000" b="1" dirty="0">
                <a:solidFill>
                  <a:srgbClr val="FF0000"/>
                </a:solidFill>
              </a:rPr>
              <a:t>(</a:t>
            </a:r>
            <a:r>
              <a:rPr lang="zh-CN" altLang="en-US" sz="2000" b="1" dirty="0">
                <a:solidFill>
                  <a:srgbClr val="FF0000"/>
                </a:solidFill>
              </a:rPr>
              <a:t>虹软</a:t>
            </a:r>
            <a:r>
              <a:rPr lang="en-US" altLang="zh-CN" sz="2000" b="1" dirty="0">
                <a:solidFill>
                  <a:srgbClr val="FF0000"/>
                </a:solidFill>
              </a:rPr>
              <a:t>)</a:t>
            </a:r>
            <a:r>
              <a:rPr lang="zh-CN" altLang="en-US" sz="2000" b="1" dirty="0">
                <a:solidFill>
                  <a:srgbClr val="FF0000"/>
                </a:solidFill>
              </a:rPr>
              <a:t>；</a:t>
            </a:r>
            <a:r>
              <a:rPr lang="en-US" altLang="zh-CN" sz="2000" b="1" dirty="0" err="1">
                <a:solidFill>
                  <a:srgbClr val="FF0000"/>
                </a:solidFill>
              </a:rPr>
              <a:t>insightface</a:t>
            </a:r>
            <a:r>
              <a:rPr lang="zh-CN" altLang="en-US" sz="2000" b="1" dirty="0">
                <a:solidFill>
                  <a:srgbClr val="FF0000"/>
                </a:solidFill>
              </a:rPr>
              <a:t>；</a:t>
            </a:r>
            <a:r>
              <a:rPr lang="en-US" altLang="zh-CN" sz="2000" b="1" dirty="0" err="1">
                <a:solidFill>
                  <a:srgbClr val="FF0000"/>
                </a:solidFill>
              </a:rPr>
              <a:t>MegaFace</a:t>
            </a:r>
            <a:endParaRPr lang="en-US" altLang="zh-CN" sz="2000" b="1" dirty="0">
              <a:solidFill>
                <a:srgbClr val="FF0000"/>
              </a:solidFill>
            </a:endParaRPr>
          </a:p>
          <a:p>
            <a:pPr marL="342900" indent="-342900" defTabSz="1219170">
              <a:lnSpc>
                <a:spcPct val="150000"/>
              </a:lnSpc>
              <a:spcBef>
                <a:spcPts val="1200"/>
              </a:spcBef>
              <a:buClr>
                <a:srgbClr val="6F1B1B"/>
              </a:buClr>
            </a:pPr>
            <a:r>
              <a:rPr lang="zh-CN" altLang="en-US" b="1" dirty="0"/>
              <a:t>应用领域</a:t>
            </a:r>
            <a:r>
              <a:rPr lang="zh-CN" altLang="en-US" sz="2000" b="1" dirty="0"/>
              <a:t> ：</a:t>
            </a:r>
            <a:endParaRPr lang="en-US" altLang="zh-CN" sz="2000" b="1" dirty="0"/>
          </a:p>
          <a:p>
            <a:pPr marL="0" indent="0" defTabSz="1219170">
              <a:lnSpc>
                <a:spcPct val="150000"/>
              </a:lnSpc>
              <a:spcBef>
                <a:spcPts val="1200"/>
              </a:spcBef>
              <a:buClr>
                <a:srgbClr val="6F1B1B"/>
              </a:buClr>
              <a:buNone/>
            </a:pPr>
            <a:r>
              <a:rPr lang="en-US" altLang="zh-CN" sz="2000" dirty="0"/>
              <a:t>       </a:t>
            </a:r>
            <a:r>
              <a:rPr lang="zh-CN" altLang="en-US" sz="2000" dirty="0"/>
              <a:t> 公共安全：公安刑侦追逃、罪犯识别、边防安全检查；</a:t>
            </a:r>
          </a:p>
          <a:p>
            <a:pPr marL="0" indent="0" defTabSz="1219170">
              <a:lnSpc>
                <a:spcPct val="150000"/>
              </a:lnSpc>
              <a:spcBef>
                <a:spcPts val="1200"/>
              </a:spcBef>
              <a:buClr>
                <a:srgbClr val="6F1B1B"/>
              </a:buClr>
              <a:buNone/>
            </a:pPr>
            <a:r>
              <a:rPr lang="en-US" altLang="zh-CN" sz="2000" dirty="0"/>
              <a:t>       </a:t>
            </a:r>
            <a:r>
              <a:rPr lang="zh-CN" altLang="en-US" sz="2000" dirty="0"/>
              <a:t> 信息安全：计算机和网络的登录、文件的加密和解密；</a:t>
            </a:r>
          </a:p>
          <a:p>
            <a:pPr marL="0" indent="0" defTabSz="1219170">
              <a:lnSpc>
                <a:spcPct val="150000"/>
              </a:lnSpc>
              <a:spcBef>
                <a:spcPts val="1200"/>
              </a:spcBef>
              <a:buClr>
                <a:srgbClr val="6F1B1B"/>
              </a:buClr>
              <a:buNone/>
            </a:pPr>
            <a:r>
              <a:rPr lang="en-US" altLang="zh-CN" sz="2000" dirty="0"/>
              <a:t>       </a:t>
            </a:r>
            <a:r>
              <a:rPr lang="zh-CN" altLang="en-US" sz="2000" dirty="0"/>
              <a:t> 政府职能：电子政务、户籍管理、社会福利和保险；</a:t>
            </a:r>
          </a:p>
          <a:p>
            <a:pPr marL="0" indent="0" defTabSz="1219170">
              <a:lnSpc>
                <a:spcPct val="150000"/>
              </a:lnSpc>
              <a:spcBef>
                <a:spcPts val="1200"/>
              </a:spcBef>
              <a:buClr>
                <a:srgbClr val="6F1B1B"/>
              </a:buClr>
              <a:buNone/>
            </a:pPr>
            <a:r>
              <a:rPr lang="en-US" altLang="zh-CN" sz="2000" dirty="0"/>
              <a:t>       </a:t>
            </a:r>
            <a:r>
              <a:rPr lang="zh-CN" altLang="en-US" sz="2000" dirty="0"/>
              <a:t> 商业企业：电子商务、电子货币和支付、考勤、市场营销；</a:t>
            </a:r>
          </a:p>
          <a:p>
            <a:pPr marL="0" indent="0" defTabSz="1219170">
              <a:lnSpc>
                <a:spcPct val="150000"/>
              </a:lnSpc>
              <a:spcBef>
                <a:spcPts val="1200"/>
              </a:spcBef>
              <a:buClr>
                <a:srgbClr val="6F1B1B"/>
              </a:buClr>
              <a:buNone/>
            </a:pPr>
            <a:r>
              <a:rPr lang="en-US" altLang="zh-CN" sz="2000" dirty="0"/>
              <a:t>       </a:t>
            </a:r>
            <a:r>
              <a:rPr lang="zh-CN" altLang="en-US" sz="2000" dirty="0"/>
              <a:t> 场所进出：军事机要部门、金融机构的门禁控制和进出管理等。</a:t>
            </a:r>
          </a:p>
          <a:p>
            <a:pPr marL="0" indent="0" defTabSz="1219170">
              <a:lnSpc>
                <a:spcPct val="150000"/>
              </a:lnSpc>
              <a:spcBef>
                <a:spcPts val="1200"/>
              </a:spcBef>
              <a:buClr>
                <a:srgbClr val="6F1B1B"/>
              </a:buClr>
              <a:buNone/>
            </a:pPr>
            <a:r>
              <a:rPr lang="en-US" altLang="zh-CN" sz="2000" dirty="0"/>
              <a:t>       </a:t>
            </a:r>
            <a:r>
              <a:rPr lang="zh-CN" altLang="en-US" sz="2000" dirty="0"/>
              <a:t> 研究将重点介绍人脸识别在门禁、市场营销、商业银行中的应用。</a:t>
            </a:r>
            <a:br>
              <a:rPr lang="zh-CN" altLang="en-US" sz="2000" dirty="0"/>
            </a:br>
            <a:br>
              <a:rPr lang="zh-CN" altLang="en-US" sz="2000" dirty="0"/>
            </a:br>
            <a:endParaRPr lang="en-US" altLang="zh-CN" sz="2000" dirty="0"/>
          </a:p>
        </p:txBody>
      </p:sp>
      <p:graphicFrame>
        <p:nvGraphicFramePr>
          <p:cNvPr id="5" name="图示 4">
            <a:extLst>
              <a:ext uri="{FF2B5EF4-FFF2-40B4-BE49-F238E27FC236}">
                <a16:creationId xmlns:a16="http://schemas.microsoft.com/office/drawing/2014/main" id="{27C8E7EB-48C7-4414-99A5-DB3C79E36D40}"/>
              </a:ext>
            </a:extLst>
          </p:cNvPr>
          <p:cNvGraphicFramePr/>
          <p:nvPr>
            <p:extLst>
              <p:ext uri="{D42A27DB-BD31-4B8C-83A1-F6EECF244321}">
                <p14:modId xmlns:p14="http://schemas.microsoft.com/office/powerpoint/2010/main" val="2618734094"/>
              </p:ext>
            </p:extLst>
          </p:nvPr>
        </p:nvGraphicFramePr>
        <p:xfrm>
          <a:off x="8356599" y="1966383"/>
          <a:ext cx="3835399" cy="32660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8810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799384"/>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199071"/>
            <a:ext cx="10189192" cy="641416"/>
          </a:xfrm>
        </p:spPr>
        <p:txBody>
          <a:bodyPr>
            <a:normAutofit fontScale="90000"/>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a:latin typeface="+mj-ea"/>
              </a:rPr>
              <a:t>:</a:t>
            </a:r>
            <a:r>
              <a:rPr lang="zh-CN" altLang="en-US" sz="2800" b="1" dirty="0"/>
              <a:t>人脸识别：</a:t>
            </a:r>
            <a:r>
              <a:rPr lang="en-US" altLang="zh-CN" sz="2800" b="1" dirty="0" err="1"/>
              <a:t>EigenFace</a:t>
            </a:r>
            <a:r>
              <a:rPr lang="en-US" altLang="zh-CN" sz="2800" b="1" dirty="0"/>
              <a:t> + </a:t>
            </a:r>
            <a:r>
              <a:rPr lang="en-US" altLang="zh-CN" sz="2800" b="1" dirty="0" err="1"/>
              <a:t>FisherFace</a:t>
            </a:r>
            <a:r>
              <a:rPr lang="en-US" altLang="zh-CN" sz="2800" b="1" dirty="0"/>
              <a:t>  + </a:t>
            </a:r>
            <a:r>
              <a:rPr lang="en-US" altLang="zh-CN" sz="2800" b="1" dirty="0" err="1"/>
              <a:t>LBPHFace</a:t>
            </a:r>
            <a:r>
              <a:rPr lang="en-US" altLang="zh-CN" sz="2800" b="1" dirty="0"/>
              <a:t>  +  </a:t>
            </a:r>
            <a:r>
              <a:rPr lang="en-US" altLang="zh-CN" sz="2800" b="1" dirty="0" err="1"/>
              <a:t>HOGSvmFace</a:t>
            </a:r>
            <a:endParaRPr lang="en-US" altLang="zh-CN" sz="2800" b="1" dirty="0">
              <a:latin typeface="+mj-ea"/>
            </a:endParaRPr>
          </a:p>
        </p:txBody>
      </p:sp>
      <p:sp>
        <p:nvSpPr>
          <p:cNvPr id="36" name="Rectangle 3"/>
          <p:cNvSpPr txBox="1">
            <a:spLocks noChangeArrowheads="1"/>
          </p:cNvSpPr>
          <p:nvPr/>
        </p:nvSpPr>
        <p:spPr>
          <a:xfrm>
            <a:off x="276198" y="932946"/>
            <a:ext cx="11915801" cy="533742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1200"/>
              </a:spcBef>
              <a:buClr>
                <a:srgbClr val="6F1B1B"/>
              </a:buClr>
              <a:buNone/>
            </a:pPr>
            <a:r>
              <a:rPr lang="en-US" altLang="zh-CN" sz="2000" dirty="0"/>
              <a:t>       </a:t>
            </a:r>
            <a:br>
              <a:rPr lang="zh-CN" altLang="en-US" sz="2000" dirty="0"/>
            </a:br>
            <a:endParaRPr lang="en-US" altLang="zh-CN" sz="2000" dirty="0"/>
          </a:p>
        </p:txBody>
      </p:sp>
      <p:pic>
        <p:nvPicPr>
          <p:cNvPr id="6" name="FaceRec_vs">
            <a:hlinkClick r:id="" action="ppaction://media"/>
            <a:extLst>
              <a:ext uri="{FF2B5EF4-FFF2-40B4-BE49-F238E27FC236}">
                <a16:creationId xmlns:a16="http://schemas.microsoft.com/office/drawing/2014/main" id="{EC9566FE-601B-4AC8-B1E9-9A86FD3D873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3948" y="909013"/>
            <a:ext cx="10575978" cy="5948988"/>
          </a:xfrm>
          <a:prstGeom prst="rect">
            <a:avLst/>
          </a:prstGeom>
        </p:spPr>
      </p:pic>
    </p:spTree>
    <p:extLst>
      <p:ext uri="{BB962C8B-B14F-4D97-AF65-F5344CB8AC3E}">
        <p14:creationId xmlns:p14="http://schemas.microsoft.com/office/powerpoint/2010/main" val="88565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0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Haar</a:t>
            </a:r>
            <a:r>
              <a:rPr lang="en-US" altLang="zh-CN" sz="2800" b="1" dirty="0">
                <a:latin typeface="+mj-ea"/>
              </a:rPr>
              <a:t> Cascade</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endParaRPr lang="en-US" altLang="zh-CN" sz="2000" dirty="0"/>
          </a:p>
        </p:txBody>
      </p:sp>
      <p:pic>
        <p:nvPicPr>
          <p:cNvPr id="1026" name="Picture 2" descr="05e7c9299e4cd87f49ce330872a4ef8bc55.jpg">
            <a:extLst>
              <a:ext uri="{FF2B5EF4-FFF2-40B4-BE49-F238E27FC236}">
                <a16:creationId xmlns:a16="http://schemas.microsoft.com/office/drawing/2014/main" id="{DA55524F-0464-407A-B68B-D3958CF78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7895" y="4377987"/>
            <a:ext cx="3380101" cy="23411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2museum.cdstm.cn/identification/img/image166.jpg">
            <a:extLst>
              <a:ext uri="{FF2B5EF4-FFF2-40B4-BE49-F238E27FC236}">
                <a16:creationId xmlns:a16="http://schemas.microsoft.com/office/drawing/2014/main" id="{1D2165CE-35D1-4917-B61C-D1128A069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797" y="1172842"/>
            <a:ext cx="2209800" cy="14859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3D5ECD7-9EB8-4ECA-A8B7-E6C9B7C25310}"/>
              </a:ext>
            </a:extLst>
          </p:cNvPr>
          <p:cNvSpPr/>
          <p:nvPr/>
        </p:nvSpPr>
        <p:spPr>
          <a:xfrm>
            <a:off x="570904" y="1309430"/>
            <a:ext cx="11837439" cy="3477875"/>
          </a:xfrm>
          <a:prstGeom prst="rect">
            <a:avLst/>
          </a:prstGeom>
        </p:spPr>
        <p:txBody>
          <a:bodyPr wrap="square">
            <a:spAutoFit/>
          </a:bodyPr>
          <a:lstStyle/>
          <a:p>
            <a:r>
              <a:rPr lang="en-US" altLang="zh-CN" sz="2000" dirty="0"/>
              <a:t>(1)</a:t>
            </a:r>
            <a:r>
              <a:rPr lang="zh-CN" altLang="en-US" sz="2000" dirty="0"/>
              <a:t>在一个 </a:t>
            </a:r>
            <a:r>
              <a:rPr lang="en-US" altLang="zh-CN" sz="2000" dirty="0"/>
              <a:t>20*20 </a:t>
            </a:r>
            <a:r>
              <a:rPr lang="zh-CN" altLang="en-US" sz="2000" dirty="0"/>
              <a:t>的图片提取一些简单的特征（称为</a:t>
            </a:r>
            <a:r>
              <a:rPr lang="en-US" altLang="zh-CN" sz="2000" dirty="0"/>
              <a:t>Harr</a:t>
            </a:r>
            <a:r>
              <a:rPr lang="zh-CN" altLang="en-US" sz="2000" dirty="0"/>
              <a:t>特征），如下图所示。</a:t>
            </a:r>
          </a:p>
          <a:p>
            <a:endParaRPr lang="zh-CN" altLang="en-US" sz="2000" dirty="0"/>
          </a:p>
          <a:p>
            <a:endParaRPr lang="en-US" altLang="zh-CN" sz="2000" dirty="0"/>
          </a:p>
          <a:p>
            <a:endParaRPr lang="en-US" altLang="zh-CN" sz="2000" dirty="0"/>
          </a:p>
          <a:p>
            <a:endParaRPr lang="zh-CN" altLang="en-US" sz="2000" dirty="0"/>
          </a:p>
          <a:p>
            <a:r>
              <a:rPr lang="zh-CN" altLang="en-US" sz="2000" dirty="0"/>
              <a:t>计算方法：白色区域内的像素和减去黑色区域，因此在人脸与非人脸图片的相同位置上，值的大小是不一样的，这些特征可以用来区分人脸和分人脸。</a:t>
            </a:r>
            <a:endParaRPr lang="en-US" altLang="zh-CN" sz="2000" dirty="0"/>
          </a:p>
          <a:p>
            <a:endParaRPr lang="en-US" altLang="zh-CN" sz="2000" dirty="0"/>
          </a:p>
          <a:p>
            <a:r>
              <a:rPr lang="en-US" altLang="zh-CN" sz="2000" dirty="0"/>
              <a:t>(2)</a:t>
            </a:r>
            <a:r>
              <a:rPr lang="zh-CN" altLang="en-US" sz="2000" dirty="0"/>
              <a:t>目前的方法是使用数千张切割好的人脸图片，和上万张背景图片作为训练样本。训练图片一般归一化到 </a:t>
            </a:r>
            <a:r>
              <a:rPr lang="en-US" altLang="zh-CN" sz="2000" dirty="0"/>
              <a:t>20*20 </a:t>
            </a:r>
            <a:r>
              <a:rPr lang="zh-CN" altLang="en-US" sz="2000" dirty="0"/>
              <a:t>的大小。在这样大小的图片中，可供使用的 </a:t>
            </a:r>
            <a:r>
              <a:rPr lang="en-US" altLang="zh-CN" sz="2000" dirty="0" err="1"/>
              <a:t>haar</a:t>
            </a:r>
            <a:r>
              <a:rPr lang="en-US" altLang="zh-CN" sz="2000" dirty="0"/>
              <a:t> </a:t>
            </a:r>
            <a:r>
              <a:rPr lang="zh-CN" altLang="en-US" sz="2000" dirty="0"/>
              <a:t>特征数在 </a:t>
            </a:r>
            <a:r>
              <a:rPr lang="en-US" altLang="zh-CN" sz="2000" dirty="0"/>
              <a:t>1 </a:t>
            </a:r>
            <a:r>
              <a:rPr lang="zh-CN" altLang="en-US" sz="2000" dirty="0"/>
              <a:t>万个左右，然后通过机器学习算法 </a:t>
            </a:r>
            <a:r>
              <a:rPr lang="en-US" altLang="zh-CN" sz="2000" dirty="0"/>
              <a:t>—</a:t>
            </a:r>
            <a:r>
              <a:rPr lang="en-US" altLang="zh-CN" sz="2000" dirty="0" err="1"/>
              <a:t>adaboost</a:t>
            </a:r>
            <a:r>
              <a:rPr lang="en-US" altLang="zh-CN" sz="2000" dirty="0"/>
              <a:t> </a:t>
            </a:r>
            <a:r>
              <a:rPr lang="zh-CN" altLang="en-US" sz="2000" dirty="0"/>
              <a:t>算法挑选数千个有效的 </a:t>
            </a:r>
            <a:r>
              <a:rPr lang="en-US" altLang="zh-CN" sz="2000" dirty="0" err="1"/>
              <a:t>haar</a:t>
            </a:r>
            <a:r>
              <a:rPr lang="en-US" altLang="zh-CN" sz="2000" dirty="0"/>
              <a:t> </a:t>
            </a:r>
            <a:r>
              <a:rPr lang="zh-CN" altLang="en-US" sz="2000" dirty="0"/>
              <a:t>特征来组成人脸检测器。</a:t>
            </a:r>
          </a:p>
        </p:txBody>
      </p:sp>
      <p:pic>
        <p:nvPicPr>
          <p:cNvPr id="1030" name="Picture 6" descr="http://b2museum.cdstm.cn/identification/img/image164.jpg">
            <a:extLst>
              <a:ext uri="{FF2B5EF4-FFF2-40B4-BE49-F238E27FC236}">
                <a16:creationId xmlns:a16="http://schemas.microsoft.com/office/drawing/2014/main" id="{01A51164-A3C8-4B14-852D-B3EC4E0CC2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337" y="1704144"/>
            <a:ext cx="2981325"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076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Haar</a:t>
            </a:r>
            <a:r>
              <a:rPr lang="en-US" altLang="zh-CN" sz="2800" b="1" dirty="0">
                <a:latin typeface="+mj-ea"/>
              </a:rPr>
              <a:t> Cascade</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endParaRPr lang="en-US" altLang="zh-CN" sz="2000" dirty="0"/>
          </a:p>
        </p:txBody>
      </p:sp>
      <p:sp>
        <p:nvSpPr>
          <p:cNvPr id="3" name="矩形 2">
            <a:extLst>
              <a:ext uri="{FF2B5EF4-FFF2-40B4-BE49-F238E27FC236}">
                <a16:creationId xmlns:a16="http://schemas.microsoft.com/office/drawing/2014/main" id="{13D5ECD7-9EB8-4ECA-A8B7-E6C9B7C25310}"/>
              </a:ext>
            </a:extLst>
          </p:cNvPr>
          <p:cNvSpPr/>
          <p:nvPr/>
        </p:nvSpPr>
        <p:spPr>
          <a:xfrm>
            <a:off x="647104" y="1300537"/>
            <a:ext cx="11837439" cy="1261884"/>
          </a:xfrm>
          <a:prstGeom prst="rect">
            <a:avLst/>
          </a:prstGeom>
        </p:spPr>
        <p:txBody>
          <a:bodyPr wrap="square">
            <a:spAutoFit/>
          </a:bodyPr>
          <a:lstStyle/>
          <a:p>
            <a:r>
              <a:rPr lang="zh-CN" altLang="en-US" sz="2000" dirty="0"/>
              <a:t> </a:t>
            </a:r>
            <a:r>
              <a:rPr lang="en-US" altLang="zh-CN" sz="2000" dirty="0"/>
              <a:t>(3)</a:t>
            </a:r>
            <a:r>
              <a:rPr lang="zh-CN" altLang="en-US" sz="2000" dirty="0"/>
              <a:t>学习算法训练出一个人脸检测器后，便可以在各个场合使用了。使用时，将图像按比例依次缩放，然后在缩放后的图片的 </a:t>
            </a:r>
            <a:r>
              <a:rPr lang="en-US" altLang="zh-CN" sz="2000" dirty="0"/>
              <a:t>20*20 </a:t>
            </a:r>
            <a:r>
              <a:rPr lang="zh-CN" altLang="en-US" sz="2000" dirty="0"/>
              <a:t>的子窗口依次判别是人脸还是非人脸</a:t>
            </a:r>
            <a:r>
              <a:rPr lang="zh-CN" altLang="en-US" dirty="0"/>
              <a:t>。</a:t>
            </a:r>
          </a:p>
          <a:p>
            <a:br>
              <a:rPr lang="zh-CN" altLang="en-US" dirty="0"/>
            </a:br>
            <a:endParaRPr lang="zh-CN" altLang="en-US" dirty="0"/>
          </a:p>
        </p:txBody>
      </p:sp>
      <p:pic>
        <p:nvPicPr>
          <p:cNvPr id="2050" name="Picture 2" descr="http://b2museum.cdstm.cn/identification/img/image170.jpg">
            <a:extLst>
              <a:ext uri="{FF2B5EF4-FFF2-40B4-BE49-F238E27FC236}">
                <a16:creationId xmlns:a16="http://schemas.microsoft.com/office/drawing/2014/main" id="{BE570519-9A7B-4569-A026-98D05F5750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00" y="2562421"/>
            <a:ext cx="3696995" cy="324931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A757D4A-5CB0-4C62-AFF5-DD44C08F03BF}"/>
              </a:ext>
            </a:extLst>
          </p:cNvPr>
          <p:cNvSpPr txBox="1"/>
          <p:nvPr/>
        </p:nvSpPr>
        <p:spPr>
          <a:xfrm>
            <a:off x="5640100" y="2262948"/>
            <a:ext cx="4918334" cy="3139321"/>
          </a:xfrm>
          <a:prstGeom prst="rect">
            <a:avLst/>
          </a:prstGeom>
          <a:noFill/>
        </p:spPr>
        <p:txBody>
          <a:bodyPr wrap="none" rtlCol="0">
            <a:spAutoFit/>
          </a:bodyPr>
          <a:lstStyle/>
          <a:p>
            <a:r>
              <a:rPr lang="zh-CN" altLang="en-US" dirty="0"/>
              <a:t>优点</a:t>
            </a:r>
          </a:p>
          <a:p>
            <a:endParaRPr lang="zh-CN" altLang="en-US" dirty="0"/>
          </a:p>
          <a:p>
            <a:r>
              <a:rPr lang="en-US" altLang="zh-CN" dirty="0"/>
              <a:t>1</a:t>
            </a:r>
            <a:r>
              <a:rPr lang="zh-CN" altLang="en-US" dirty="0"/>
              <a:t>）几乎可以在</a:t>
            </a:r>
            <a:r>
              <a:rPr lang="en-US" altLang="zh-CN" dirty="0"/>
              <a:t>CPU</a:t>
            </a:r>
            <a:r>
              <a:rPr lang="zh-CN" altLang="en-US" dirty="0"/>
              <a:t>上实时工作；</a:t>
            </a:r>
          </a:p>
          <a:p>
            <a:r>
              <a:rPr lang="en-US" altLang="zh-CN" dirty="0"/>
              <a:t>2</a:t>
            </a:r>
            <a:r>
              <a:rPr lang="zh-CN" altLang="en-US" dirty="0"/>
              <a:t>）简单的架构；</a:t>
            </a:r>
          </a:p>
          <a:p>
            <a:r>
              <a:rPr lang="en-US" altLang="zh-CN" dirty="0"/>
              <a:t>3</a:t>
            </a:r>
            <a:r>
              <a:rPr lang="zh-CN" altLang="en-US" dirty="0"/>
              <a:t>）可以检测不同比例的人脸。</a:t>
            </a:r>
          </a:p>
          <a:p>
            <a:endParaRPr lang="zh-CN" altLang="en-US" dirty="0"/>
          </a:p>
          <a:p>
            <a:r>
              <a:rPr lang="zh-CN" altLang="en-US" dirty="0"/>
              <a:t>缺点</a:t>
            </a:r>
          </a:p>
          <a:p>
            <a:endParaRPr lang="zh-CN" altLang="en-US" dirty="0"/>
          </a:p>
          <a:p>
            <a:r>
              <a:rPr lang="en-US" altLang="zh-CN" dirty="0"/>
              <a:t>1</a:t>
            </a:r>
            <a:r>
              <a:rPr lang="zh-CN" altLang="en-US" dirty="0"/>
              <a:t>）会出现大量的把非人脸预测为人脸的情况；</a:t>
            </a:r>
          </a:p>
          <a:p>
            <a:r>
              <a:rPr lang="en-US" altLang="zh-CN" dirty="0"/>
              <a:t>2</a:t>
            </a:r>
            <a:r>
              <a:rPr lang="zh-CN" altLang="en-US" dirty="0"/>
              <a:t>）不适用于非正面人脸图像；</a:t>
            </a:r>
          </a:p>
          <a:p>
            <a:r>
              <a:rPr lang="en-US" altLang="zh-CN" dirty="0"/>
              <a:t>3</a:t>
            </a:r>
            <a:r>
              <a:rPr lang="zh-CN" altLang="en-US" dirty="0"/>
              <a:t>）不抗遮挡。</a:t>
            </a:r>
          </a:p>
        </p:txBody>
      </p:sp>
    </p:spTree>
    <p:extLst>
      <p:ext uri="{BB962C8B-B14F-4D97-AF65-F5344CB8AC3E}">
        <p14:creationId xmlns:p14="http://schemas.microsoft.com/office/powerpoint/2010/main" val="579685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a:latin typeface="+mj-ea"/>
              </a:rPr>
              <a:t>OpenCV DNN </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zh-CN" altLang="en-US" b="1" dirty="0"/>
              <a:t>算法来源：</a:t>
            </a:r>
            <a:r>
              <a:rPr lang="en-US" altLang="zh-CN" dirty="0"/>
              <a:t>SSD: Single Shot </a:t>
            </a:r>
            <a:r>
              <a:rPr lang="en-US" altLang="zh-CN" dirty="0" err="1"/>
              <a:t>MultiBox</a:t>
            </a:r>
            <a:r>
              <a:rPr lang="en-US" altLang="zh-CN" dirty="0"/>
              <a:t> Detector, ECCV2016  (</a:t>
            </a:r>
            <a:r>
              <a:rPr lang="en-US" altLang="zh-CN" dirty="0">
                <a:hlinkClick r:id="rId4"/>
              </a:rPr>
              <a:t>https://arxiv.org/abs/1512.02325</a:t>
            </a:r>
            <a:r>
              <a:rPr lang="en-US" altLang="zh-CN" dirty="0"/>
              <a:t>),</a:t>
            </a:r>
            <a:r>
              <a:rPr lang="zh-CN" altLang="en-US" dirty="0"/>
              <a:t>使用</a:t>
            </a:r>
            <a:r>
              <a:rPr lang="en-US" altLang="zh-CN" dirty="0"/>
              <a:t>ResNet-10</a:t>
            </a:r>
            <a:r>
              <a:rPr lang="zh-CN" altLang="en-US" dirty="0"/>
              <a:t>作为骨干网。 </a:t>
            </a:r>
            <a:endParaRPr lang="en-US" altLang="zh-CN" dirty="0"/>
          </a:p>
          <a:p>
            <a:pPr marL="342900" indent="-342900" defTabSz="1219170">
              <a:lnSpc>
                <a:spcPct val="150000"/>
              </a:lnSpc>
              <a:spcBef>
                <a:spcPts val="1200"/>
              </a:spcBef>
              <a:buClr>
                <a:srgbClr val="6F1B1B"/>
              </a:buClr>
            </a:pPr>
            <a:r>
              <a:rPr lang="en-US" altLang="zh-CN" dirty="0"/>
              <a:t>OpenCV</a:t>
            </a:r>
            <a:r>
              <a:rPr lang="zh-CN" altLang="en-US" dirty="0"/>
              <a:t>提供了两个模型：</a:t>
            </a:r>
            <a:br>
              <a:rPr lang="zh-CN" altLang="en-US" dirty="0"/>
            </a:br>
            <a:r>
              <a:rPr lang="en-US" altLang="zh-CN" dirty="0"/>
              <a:t>1</a:t>
            </a:r>
            <a:r>
              <a:rPr lang="zh-CN" altLang="en-US" dirty="0"/>
              <a:t>）原始</a:t>
            </a:r>
            <a:r>
              <a:rPr lang="en-US" altLang="zh-CN" dirty="0"/>
              <a:t>Caffe</a:t>
            </a:r>
            <a:r>
              <a:rPr lang="zh-CN" altLang="en-US" dirty="0"/>
              <a:t>实现的</a:t>
            </a:r>
            <a:r>
              <a:rPr lang="en-US" altLang="zh-CN" dirty="0"/>
              <a:t>16</a:t>
            </a:r>
            <a:r>
              <a:rPr lang="zh-CN" altLang="en-US" dirty="0"/>
              <a:t>位浮点型版本（</a:t>
            </a:r>
            <a:r>
              <a:rPr lang="en-US" altLang="zh-CN" dirty="0"/>
              <a:t>5.4MB</a:t>
            </a:r>
            <a:r>
              <a:rPr lang="zh-CN" altLang="en-US" dirty="0"/>
              <a:t>）</a:t>
            </a:r>
            <a:r>
              <a:rPr lang="en-US" altLang="zh-CN" dirty="0"/>
              <a:t>;</a:t>
            </a:r>
            <a:br>
              <a:rPr lang="en-US" altLang="zh-CN" dirty="0"/>
            </a:br>
            <a:r>
              <a:rPr lang="en-US" altLang="zh-CN" dirty="0"/>
              <a:t>2</a:t>
            </a:r>
            <a:r>
              <a:rPr lang="zh-CN" altLang="en-US" dirty="0"/>
              <a:t>）</a:t>
            </a:r>
            <a:r>
              <a:rPr lang="en-US" altLang="zh-CN" dirty="0"/>
              <a:t>TensorFlow</a:t>
            </a:r>
            <a:r>
              <a:rPr lang="zh-CN" altLang="en-US" dirty="0"/>
              <a:t>实现的</a:t>
            </a:r>
            <a:r>
              <a:rPr lang="en-US" altLang="zh-CN" dirty="0"/>
              <a:t>8</a:t>
            </a:r>
            <a:r>
              <a:rPr lang="zh-CN" altLang="en-US" dirty="0"/>
              <a:t>位量化版本（</a:t>
            </a:r>
            <a:r>
              <a:rPr lang="en-US" altLang="zh-CN" dirty="0"/>
              <a:t>2.7MB</a:t>
            </a:r>
            <a:r>
              <a:rPr lang="zh-CN" altLang="en-US" dirty="0"/>
              <a:t>）。 </a:t>
            </a:r>
            <a:br>
              <a:rPr lang="zh-CN" altLang="en-US" dirty="0"/>
            </a:br>
            <a:br>
              <a:rPr lang="zh-CN" altLang="en-US" dirty="0"/>
            </a:br>
            <a:endParaRPr lang="en-US" altLang="zh-CN" sz="2000" dirty="0"/>
          </a:p>
        </p:txBody>
      </p:sp>
      <p:sp>
        <p:nvSpPr>
          <p:cNvPr id="6" name="文本框 5">
            <a:extLst>
              <a:ext uri="{FF2B5EF4-FFF2-40B4-BE49-F238E27FC236}">
                <a16:creationId xmlns:a16="http://schemas.microsoft.com/office/drawing/2014/main" id="{1E8A3B21-BC78-411A-8D8C-EFEF757191AB}"/>
              </a:ext>
            </a:extLst>
          </p:cNvPr>
          <p:cNvSpPr txBox="1"/>
          <p:nvPr/>
        </p:nvSpPr>
        <p:spPr>
          <a:xfrm>
            <a:off x="6234098" y="2735969"/>
            <a:ext cx="5841664" cy="3139321"/>
          </a:xfrm>
          <a:prstGeom prst="rect">
            <a:avLst/>
          </a:prstGeom>
          <a:noFill/>
        </p:spPr>
        <p:txBody>
          <a:bodyPr wrap="none" rtlCol="0">
            <a:spAutoFit/>
          </a:bodyPr>
          <a:lstStyle/>
          <a:p>
            <a:r>
              <a:rPr lang="zh-CN" altLang="en-US" dirty="0"/>
              <a:t>优点</a:t>
            </a:r>
          </a:p>
          <a:p>
            <a:endParaRPr lang="zh-CN" altLang="en-US" dirty="0"/>
          </a:p>
          <a:p>
            <a:r>
              <a:rPr lang="en-US" altLang="zh-CN" dirty="0"/>
              <a:t>1</a:t>
            </a:r>
            <a:r>
              <a:rPr lang="zh-CN" altLang="en-US" dirty="0"/>
              <a:t>）在这四种方法中是最准确的；</a:t>
            </a:r>
          </a:p>
          <a:p>
            <a:r>
              <a:rPr lang="en-US" altLang="zh-CN" dirty="0"/>
              <a:t>2</a:t>
            </a:r>
            <a:r>
              <a:rPr lang="zh-CN" altLang="en-US" dirty="0"/>
              <a:t>）在</a:t>
            </a:r>
            <a:r>
              <a:rPr lang="en-US" altLang="zh-CN" dirty="0"/>
              <a:t>CPU</a:t>
            </a:r>
            <a:r>
              <a:rPr lang="zh-CN" altLang="en-US" dirty="0"/>
              <a:t>上能够实时运行；</a:t>
            </a:r>
          </a:p>
          <a:p>
            <a:r>
              <a:rPr lang="en-US" altLang="zh-CN" dirty="0"/>
              <a:t>3</a:t>
            </a:r>
            <a:r>
              <a:rPr lang="zh-CN" altLang="en-US" dirty="0"/>
              <a:t>）适用于不同的人脸方向：上，下，左，右，侧面等。</a:t>
            </a:r>
          </a:p>
          <a:p>
            <a:r>
              <a:rPr lang="en-US" altLang="zh-CN" dirty="0"/>
              <a:t>4</a:t>
            </a:r>
            <a:r>
              <a:rPr lang="zh-CN" altLang="en-US" dirty="0"/>
              <a:t>）甚至在严重遮挡下仍能工作；</a:t>
            </a:r>
          </a:p>
          <a:p>
            <a:r>
              <a:rPr lang="en-US" altLang="zh-CN" dirty="0"/>
              <a:t>5</a:t>
            </a:r>
            <a:r>
              <a:rPr lang="zh-CN" altLang="en-US" dirty="0"/>
              <a:t>）可以检测各种尺度的人脸。</a:t>
            </a:r>
          </a:p>
          <a:p>
            <a:endParaRPr lang="zh-CN" altLang="en-US" dirty="0"/>
          </a:p>
          <a:p>
            <a:r>
              <a:rPr lang="zh-CN" altLang="en-US" dirty="0"/>
              <a:t>缺点</a:t>
            </a:r>
          </a:p>
          <a:p>
            <a:endParaRPr lang="zh-CN" altLang="en-US" dirty="0"/>
          </a:p>
          <a:p>
            <a:r>
              <a:rPr lang="zh-CN" altLang="en-US" dirty="0"/>
              <a:t>作者认为没有什么大的缺点</a:t>
            </a:r>
          </a:p>
        </p:txBody>
      </p:sp>
    </p:spTree>
    <p:extLst>
      <p:ext uri="{BB962C8B-B14F-4D97-AF65-F5344CB8AC3E}">
        <p14:creationId xmlns:p14="http://schemas.microsoft.com/office/powerpoint/2010/main" val="268184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Dlib</a:t>
            </a:r>
            <a:r>
              <a:rPr lang="en-US" altLang="zh-CN" sz="2800" b="1" dirty="0">
                <a:latin typeface="+mj-ea"/>
              </a:rPr>
              <a:t> </a:t>
            </a:r>
            <a:r>
              <a:rPr lang="en-US" altLang="zh-CN" sz="2800" b="1" dirty="0" err="1">
                <a:latin typeface="+mj-ea"/>
              </a:rPr>
              <a:t>HoG</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5"/>
            <a:ext cx="11915801" cy="5551311"/>
          </a:xfrm>
          <a:prstGeom prst="rect">
            <a:avLst/>
          </a:prstGeom>
        </p:spPr>
        <p:txBody>
          <a:bodyPr vert="horz" lIns="121920" tIns="60960" rIns="121920" bIns="60960" rtlCol="0">
            <a:normAutofit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b="1" dirty="0"/>
              <a:t>HOG+SVM</a:t>
            </a:r>
            <a:r>
              <a:rPr lang="zh-CN" altLang="en-US" b="1" dirty="0"/>
              <a:t>，详细参考：</a:t>
            </a:r>
            <a:r>
              <a:rPr lang="en-US" altLang="zh-CN" b="1" dirty="0"/>
              <a:t> </a:t>
            </a:r>
            <a:r>
              <a:rPr lang="en-US" altLang="zh-CN" b="1" dirty="0">
                <a:hlinkClick r:id="rId4"/>
              </a:rPr>
              <a:t>https://www.cnblogs.com/freedomker/p/7428522.html</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b="1" dirty="0"/>
              <a:t>主要思想：</a:t>
            </a:r>
            <a:r>
              <a:rPr lang="zh-CN" altLang="en-US" dirty="0"/>
              <a:t>在一副图像中，局部目标的表象和形状（</a:t>
            </a:r>
            <a:r>
              <a:rPr lang="en-US" altLang="zh-CN" dirty="0"/>
              <a:t>appearance and shape</a:t>
            </a:r>
            <a:r>
              <a:rPr lang="zh-CN" altLang="en-US" dirty="0"/>
              <a:t>）能够被梯度或边缘的方向密度分布很好地描述。（本质：梯度的统计信息，而梯度主要存在于边缘的地方）。</a:t>
            </a:r>
            <a:endParaRPr lang="en-US" altLang="zh-CN" b="1" dirty="0"/>
          </a:p>
        </p:txBody>
      </p:sp>
      <p:pic>
        <p:nvPicPr>
          <p:cNvPr id="5124" name="Picture 4" descr="https://img-blog.csdnimg.cn/20181029192201197.png?x-oss-process=image/watermark,type_ZmFuZ3poZW5naGVpdGk,shadow_10,text_aHR0cHM6Ly9ibG9nLmNzZG4ubmV0L2ZiXzk0MTIxOQ==,size_16,color_FFFFFF,t_70">
            <a:extLst>
              <a:ext uri="{FF2B5EF4-FFF2-40B4-BE49-F238E27FC236}">
                <a16:creationId xmlns:a16="http://schemas.microsoft.com/office/drawing/2014/main" id="{16D221FE-F79B-476B-BCED-92662A1EF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30" y="2149073"/>
            <a:ext cx="5913170" cy="34417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img-blog.csdnimg.cn/20181029201442251.png?x-oss-process=image/watermark,type_ZmFuZ3poZW5naGVpdGk,shadow_10,text_aHR0cHM6Ly9ibG9nLmNzZG4ubmV0L2ZiXzk0MTIxOQ==,size_16,color_FFFFFF,t_70">
            <a:extLst>
              <a:ext uri="{FF2B5EF4-FFF2-40B4-BE49-F238E27FC236}">
                <a16:creationId xmlns:a16="http://schemas.microsoft.com/office/drawing/2014/main" id="{8EF759D0-6851-4A43-9400-25D87D885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010058"/>
            <a:ext cx="5358100" cy="358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79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Dlib</a:t>
            </a:r>
            <a:r>
              <a:rPr lang="en-US" altLang="zh-CN" sz="2800" b="1" dirty="0">
                <a:latin typeface="+mj-ea"/>
              </a:rPr>
              <a:t> </a:t>
            </a:r>
            <a:r>
              <a:rPr lang="en-US" altLang="zh-CN" sz="2800" b="1" dirty="0" err="1">
                <a:latin typeface="+mj-ea"/>
              </a:rPr>
              <a:t>HoG</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5"/>
            <a:ext cx="11915801" cy="5551311"/>
          </a:xfrm>
          <a:prstGeom prst="rect">
            <a:avLst/>
          </a:prstGeom>
        </p:spPr>
        <p:txBody>
          <a:bodyPr vert="horz" lIns="121920" tIns="60960" rIns="121920" bIns="60960" rtlCol="0">
            <a:normAutofit fontScale="92500" lnSpcReduction="2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b="1" dirty="0"/>
              <a:t>HOG+SVM</a:t>
            </a:r>
            <a:r>
              <a:rPr lang="zh-CN" altLang="en-US" b="1" dirty="0"/>
              <a:t>，详细参考：</a:t>
            </a:r>
            <a:r>
              <a:rPr lang="en-US" altLang="zh-CN" b="1" dirty="0"/>
              <a:t> </a:t>
            </a:r>
            <a:r>
              <a:rPr lang="en-US" altLang="zh-CN" b="1" dirty="0">
                <a:hlinkClick r:id="rId4"/>
              </a:rPr>
              <a:t>https://www.cnblogs.com/freedomker/p/7428522.html</a:t>
            </a:r>
            <a:endParaRPr lang="en-US" altLang="zh-CN" b="1" dirty="0"/>
          </a:p>
          <a:p>
            <a:endParaRPr lang="en-US" altLang="zh-CN" b="1" dirty="0"/>
          </a:p>
          <a:p>
            <a:endParaRPr lang="zh-CN" altLang="en-US" b="1" dirty="0"/>
          </a:p>
          <a:p>
            <a:r>
              <a:rPr lang="zh-CN" altLang="en-US" dirty="0"/>
              <a:t>优点</a:t>
            </a:r>
            <a:endParaRPr lang="en-US" altLang="zh-CN" dirty="0"/>
          </a:p>
          <a:p>
            <a:endParaRPr lang="zh-CN" altLang="en-US" dirty="0"/>
          </a:p>
          <a:p>
            <a:r>
              <a:rPr lang="en-US" altLang="zh-CN" dirty="0"/>
              <a:t>1</a:t>
            </a:r>
            <a:r>
              <a:rPr lang="zh-CN" altLang="en-US" dirty="0"/>
              <a:t>）</a:t>
            </a:r>
            <a:r>
              <a:rPr lang="en-US" altLang="zh-CN" dirty="0"/>
              <a:t>CPU</a:t>
            </a:r>
            <a:r>
              <a:rPr lang="zh-CN" altLang="en-US" dirty="0"/>
              <a:t>上最快的方法；</a:t>
            </a:r>
          </a:p>
          <a:p>
            <a:r>
              <a:rPr lang="en-US" altLang="zh-CN" dirty="0"/>
              <a:t>2</a:t>
            </a:r>
            <a:r>
              <a:rPr lang="zh-CN" altLang="en-US" dirty="0"/>
              <a:t>）适用于正面和略微非正面的人脸；</a:t>
            </a:r>
          </a:p>
          <a:p>
            <a:r>
              <a:rPr lang="en-US" altLang="zh-CN" dirty="0"/>
              <a:t>3</a:t>
            </a:r>
            <a:r>
              <a:rPr lang="zh-CN" altLang="en-US" dirty="0"/>
              <a:t>）与其他三个相比模型很小；</a:t>
            </a:r>
          </a:p>
          <a:p>
            <a:r>
              <a:rPr lang="en-US" altLang="zh-CN" dirty="0"/>
              <a:t>4</a:t>
            </a:r>
            <a:r>
              <a:rPr lang="zh-CN" altLang="en-US" dirty="0"/>
              <a:t>）在小的遮挡下仍可工作。</a:t>
            </a:r>
          </a:p>
          <a:p>
            <a:endParaRPr lang="zh-CN" altLang="en-US" dirty="0"/>
          </a:p>
          <a:p>
            <a:r>
              <a:rPr lang="zh-CN" altLang="en-US" dirty="0"/>
              <a:t>缺点</a:t>
            </a:r>
          </a:p>
          <a:p>
            <a:endParaRPr lang="zh-CN" altLang="en-US" dirty="0"/>
          </a:p>
          <a:p>
            <a:pPr>
              <a:lnSpc>
                <a:spcPct val="120000"/>
              </a:lnSpc>
            </a:pPr>
            <a:r>
              <a:rPr lang="en-US" altLang="zh-CN" dirty="0"/>
              <a:t>1</a:t>
            </a:r>
            <a:r>
              <a:rPr lang="zh-CN" altLang="en-US" dirty="0"/>
              <a:t>）不能检测小脸，因为它训练数据的最小人脸尺寸为</a:t>
            </a:r>
            <a:r>
              <a:rPr lang="en-US" altLang="zh-CN" dirty="0"/>
              <a:t>80×80</a:t>
            </a:r>
            <a:r>
              <a:rPr lang="zh-CN" altLang="en-US" dirty="0"/>
              <a:t>，但是用户可以用较小尺寸的人脸数据自己训练检测器；</a:t>
            </a:r>
          </a:p>
          <a:p>
            <a:r>
              <a:rPr lang="en-US" altLang="zh-CN" dirty="0"/>
              <a:t>2</a:t>
            </a:r>
            <a:r>
              <a:rPr lang="zh-CN" altLang="en-US" dirty="0"/>
              <a:t>）边界框通常排除前额的一部分甚至下巴的一部分；</a:t>
            </a:r>
          </a:p>
          <a:p>
            <a:r>
              <a:rPr lang="en-US" altLang="zh-CN" dirty="0"/>
              <a:t>3</a:t>
            </a:r>
            <a:r>
              <a:rPr lang="zh-CN" altLang="en-US" dirty="0"/>
              <a:t>）在严重遮挡下不能很好地工作；</a:t>
            </a:r>
          </a:p>
          <a:p>
            <a:r>
              <a:rPr lang="en-US" altLang="zh-CN" dirty="0"/>
              <a:t>4</a:t>
            </a:r>
            <a:r>
              <a:rPr lang="zh-CN" altLang="en-US" dirty="0"/>
              <a:t>）不适用于侧面和极端非正面，如俯视或仰视。</a:t>
            </a:r>
            <a:endParaRPr lang="en-US" altLang="zh-CN" dirty="0"/>
          </a:p>
        </p:txBody>
      </p:sp>
    </p:spTree>
    <p:extLst>
      <p:ext uri="{BB962C8B-B14F-4D97-AF65-F5344CB8AC3E}">
        <p14:creationId xmlns:p14="http://schemas.microsoft.com/office/powerpoint/2010/main" val="1477960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Autofit/>
          </a:bodyPr>
          <a:lstStyle/>
          <a:p>
            <a:pPr defTabSz="1219170">
              <a:lnSpc>
                <a:spcPct val="125000"/>
              </a:lnSpc>
              <a:spcBef>
                <a:spcPts val="0"/>
              </a:spcBef>
              <a:buClr>
                <a:srgbClr val="6F1B1B"/>
              </a:buClr>
              <a:defRPr/>
            </a:pPr>
            <a:r>
              <a:rPr lang="zh-CN" altLang="en-US" sz="3600" b="1" dirty="0">
                <a:latin typeface="+mj-ea"/>
              </a:rPr>
              <a:t>目录</a:t>
            </a:r>
            <a:endParaRPr lang="en-US" altLang="zh-CN" sz="3600" b="1" dirty="0">
              <a:latin typeface="+mj-ea"/>
            </a:endParaRPr>
          </a:p>
        </p:txBody>
      </p:sp>
      <p:sp>
        <p:nvSpPr>
          <p:cNvPr id="36" name="Rectangle 3"/>
          <p:cNvSpPr txBox="1">
            <a:spLocks noChangeArrowheads="1"/>
          </p:cNvSpPr>
          <p:nvPr/>
        </p:nvSpPr>
        <p:spPr>
          <a:xfrm>
            <a:off x="276199" y="1294524"/>
            <a:ext cx="10972800"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783" indent="-685783" defTabSz="1219170">
              <a:lnSpc>
                <a:spcPct val="150000"/>
              </a:lnSpc>
              <a:spcBef>
                <a:spcPts val="0"/>
              </a:spcBef>
              <a:buClr>
                <a:srgbClr val="6F1B1B"/>
              </a:buClr>
            </a:pPr>
            <a:endParaRPr lang="en-US" altLang="zh-CN" sz="2000" b="1" dirty="0">
              <a:latin typeface="+mj-ea"/>
              <a:ea typeface="+mj-ea"/>
            </a:endParaRPr>
          </a:p>
        </p:txBody>
      </p:sp>
      <p:graphicFrame>
        <p:nvGraphicFramePr>
          <p:cNvPr id="7" name="图示 6">
            <a:extLst>
              <a:ext uri="{FF2B5EF4-FFF2-40B4-BE49-F238E27FC236}">
                <a16:creationId xmlns:a16="http://schemas.microsoft.com/office/drawing/2014/main" id="{8C6844AD-CAC8-4AB4-93DE-58A338D6990C}"/>
              </a:ext>
            </a:extLst>
          </p:cNvPr>
          <p:cNvGraphicFramePr/>
          <p:nvPr>
            <p:extLst>
              <p:ext uri="{D42A27DB-BD31-4B8C-83A1-F6EECF244321}">
                <p14:modId xmlns:p14="http://schemas.microsoft.com/office/powerpoint/2010/main" val="415898585"/>
              </p:ext>
            </p:extLst>
          </p:nvPr>
        </p:nvGraphicFramePr>
        <p:xfrm>
          <a:off x="276199" y="1815085"/>
          <a:ext cx="11785662" cy="37483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a:extLst>
              <a:ext uri="{FF2B5EF4-FFF2-40B4-BE49-F238E27FC236}">
                <a16:creationId xmlns:a16="http://schemas.microsoft.com/office/drawing/2014/main" id="{563E5496-B87C-4C61-8523-B6C93DFFBB01}"/>
              </a:ext>
            </a:extLst>
          </p:cNvPr>
          <p:cNvSpPr txBox="1"/>
          <p:nvPr/>
        </p:nvSpPr>
        <p:spPr>
          <a:xfrm>
            <a:off x="840259" y="5563476"/>
            <a:ext cx="7310719" cy="1477328"/>
          </a:xfrm>
          <a:prstGeom prst="rect">
            <a:avLst/>
          </a:prstGeom>
          <a:noFill/>
        </p:spPr>
        <p:txBody>
          <a:bodyPr wrap="none" rtlCol="0">
            <a:spAutoFit/>
          </a:bodyPr>
          <a:lstStyle/>
          <a:p>
            <a:r>
              <a:rPr lang="zh-CN" altLang="en-US" b="1" dirty="0"/>
              <a:t>十年千篇！人脸识别相关技术最全论文合辑</a:t>
            </a:r>
          </a:p>
          <a:p>
            <a:r>
              <a:rPr lang="en-US" altLang="zh-CN" dirty="0">
                <a:hlinkClick r:id="rId9"/>
              </a:rPr>
              <a:t>https://github.com/ChanChiChoi/awesome-Face_Recognition</a:t>
            </a:r>
            <a:endParaRPr lang="en-US" altLang="zh-CN" dirty="0"/>
          </a:p>
          <a:p>
            <a:r>
              <a:rPr lang="zh-CN" altLang="en-US" b="1" dirty="0"/>
              <a:t>基于深度学习的人脸识别综述</a:t>
            </a:r>
            <a:r>
              <a:rPr lang="zh-CN" altLang="en-US" dirty="0"/>
              <a:t>：</a:t>
            </a:r>
            <a:r>
              <a:rPr lang="en-US" altLang="zh-CN" dirty="0"/>
              <a:t> </a:t>
            </a:r>
            <a:r>
              <a:rPr lang="en-US" altLang="zh-CN" dirty="0">
                <a:hlinkClick r:id="rId10"/>
              </a:rPr>
              <a:t>https://zhuanlan.zhihu.com/p/35295839</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185064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Dlib</a:t>
            </a:r>
            <a:r>
              <a:rPr lang="en-US" altLang="zh-CN" sz="2800" b="1" dirty="0">
                <a:latin typeface="+mj-ea"/>
              </a:rPr>
              <a:t> CNN</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zh-CN" altLang="en-US" sz="2000" dirty="0"/>
              <a:t>算法来源</a:t>
            </a:r>
            <a:r>
              <a:rPr lang="en-US" altLang="zh-CN" sz="2000" dirty="0"/>
              <a:t>:Max-Margin Object Detection</a:t>
            </a:r>
            <a:r>
              <a:rPr lang="zh-CN" altLang="en-US" sz="2000" dirty="0"/>
              <a:t>（</a:t>
            </a:r>
            <a:r>
              <a:rPr lang="en-US" altLang="zh-CN" sz="2000" dirty="0">
                <a:hlinkClick r:id="rId4"/>
              </a:rPr>
              <a:t>https://arxiv.org/abs/1502.00046</a:t>
            </a:r>
            <a:r>
              <a:rPr lang="zh-CN" altLang="en-US" sz="2000" dirty="0"/>
              <a:t>）</a:t>
            </a:r>
            <a:endParaRPr lang="en-US" altLang="zh-CN" sz="2000" dirty="0"/>
          </a:p>
          <a:p>
            <a:pPr marL="342900" indent="-342900" defTabSz="1219170">
              <a:lnSpc>
                <a:spcPct val="150000"/>
              </a:lnSpc>
              <a:spcBef>
                <a:spcPts val="1200"/>
              </a:spcBef>
              <a:buClr>
                <a:srgbClr val="6F1B1B"/>
              </a:buClr>
            </a:pPr>
            <a:endParaRPr lang="en-US" altLang="zh-CN" sz="2000" dirty="0"/>
          </a:p>
          <a:p>
            <a:pPr marL="0" indent="0" defTabSz="1219170">
              <a:lnSpc>
                <a:spcPct val="150000"/>
              </a:lnSpc>
              <a:spcBef>
                <a:spcPts val="1200"/>
              </a:spcBef>
              <a:buClr>
                <a:srgbClr val="6F1B1B"/>
              </a:buClr>
              <a:buNone/>
            </a:pPr>
            <a:r>
              <a:rPr lang="en-US" altLang="zh-CN" sz="2000" dirty="0">
                <a:hlinkClick r:id="rId5" action="ppaction://hlinkfile"/>
              </a:rPr>
              <a:t>demo</a:t>
            </a:r>
            <a:br>
              <a:rPr lang="zh-CN" altLang="en-US" sz="2000" dirty="0"/>
            </a:br>
            <a:endParaRPr lang="en-US" altLang="zh-CN" sz="2000" dirty="0"/>
          </a:p>
        </p:txBody>
      </p:sp>
      <p:pic>
        <p:nvPicPr>
          <p:cNvPr id="4098" name="Picture 2" descr="https://images2018.cnblogs.com/blog/1333838/201803/1333838-20180304161440852-1579603398.png">
            <a:extLst>
              <a:ext uri="{FF2B5EF4-FFF2-40B4-BE49-F238E27FC236}">
                <a16:creationId xmlns:a16="http://schemas.microsoft.com/office/drawing/2014/main" id="{90930640-17E7-48FD-A238-E508F227BE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003" y="2066440"/>
            <a:ext cx="2017593" cy="420393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4BD666F-868E-447A-A88F-DDD67BB9ADD5}"/>
              </a:ext>
            </a:extLst>
          </p:cNvPr>
          <p:cNvSpPr txBox="1"/>
          <p:nvPr/>
        </p:nvSpPr>
        <p:spPr>
          <a:xfrm>
            <a:off x="4787900" y="2425700"/>
            <a:ext cx="7245894" cy="4370427"/>
          </a:xfrm>
          <a:prstGeom prst="rect">
            <a:avLst/>
          </a:prstGeom>
          <a:noFill/>
        </p:spPr>
        <p:txBody>
          <a:bodyPr wrap="none" rtlCol="0">
            <a:spAutoFit/>
          </a:bodyPr>
          <a:lstStyle/>
          <a:p>
            <a:r>
              <a:rPr lang="zh-CN" altLang="en-US" sz="2000" dirty="0"/>
              <a:t>优点</a:t>
            </a:r>
          </a:p>
          <a:p>
            <a:endParaRPr lang="zh-CN" altLang="en-US" sz="2000" dirty="0"/>
          </a:p>
          <a:p>
            <a:r>
              <a:rPr lang="en-US" altLang="zh-CN" sz="2000" dirty="0"/>
              <a:t>1</a:t>
            </a:r>
            <a:r>
              <a:rPr lang="zh-CN" altLang="en-US" sz="2000" dirty="0"/>
              <a:t>）适用于不同的人脸方向；</a:t>
            </a:r>
          </a:p>
          <a:p>
            <a:r>
              <a:rPr lang="en-US" altLang="zh-CN" sz="2000" dirty="0"/>
              <a:t>2</a:t>
            </a:r>
            <a:r>
              <a:rPr lang="zh-CN" altLang="en-US" sz="2000" dirty="0"/>
              <a:t>）对遮挡鲁棒；</a:t>
            </a:r>
          </a:p>
          <a:p>
            <a:r>
              <a:rPr lang="en-US" altLang="zh-CN" sz="2000" dirty="0"/>
              <a:t>3</a:t>
            </a:r>
            <a:r>
              <a:rPr lang="zh-CN" altLang="en-US" sz="2000" dirty="0"/>
              <a:t>）在</a:t>
            </a:r>
            <a:r>
              <a:rPr lang="en-US" altLang="zh-CN" sz="2000" dirty="0"/>
              <a:t>GPU</a:t>
            </a:r>
            <a:r>
              <a:rPr lang="zh-CN" altLang="en-US" sz="2000" dirty="0"/>
              <a:t>上工作得非常快；</a:t>
            </a:r>
          </a:p>
          <a:p>
            <a:r>
              <a:rPr lang="en-US" altLang="zh-CN" sz="2000" dirty="0"/>
              <a:t>4</a:t>
            </a:r>
            <a:r>
              <a:rPr lang="zh-CN" altLang="en-US" sz="2000" dirty="0"/>
              <a:t>）非常简单的训练过程。</a:t>
            </a:r>
          </a:p>
          <a:p>
            <a:endParaRPr lang="zh-CN" altLang="en-US" sz="2000" dirty="0"/>
          </a:p>
          <a:p>
            <a:r>
              <a:rPr lang="zh-CN" altLang="en-US" sz="2000" dirty="0"/>
              <a:t>缺点</a:t>
            </a:r>
          </a:p>
          <a:p>
            <a:endParaRPr lang="zh-CN" altLang="en-US" sz="2000" dirty="0"/>
          </a:p>
          <a:p>
            <a:r>
              <a:rPr lang="en-US" altLang="zh-CN" sz="2000" dirty="0"/>
              <a:t>1</a:t>
            </a:r>
            <a:r>
              <a:rPr lang="zh-CN" altLang="en-US" sz="2000" dirty="0"/>
              <a:t>）</a:t>
            </a:r>
            <a:r>
              <a:rPr lang="en-US" altLang="zh-CN" sz="2000" dirty="0"/>
              <a:t>CPU</a:t>
            </a:r>
            <a:r>
              <a:rPr lang="zh-CN" altLang="en-US" sz="2000" dirty="0"/>
              <a:t>速度很慢；</a:t>
            </a:r>
          </a:p>
          <a:p>
            <a:r>
              <a:rPr lang="en-US" altLang="zh-CN" sz="2000" dirty="0"/>
              <a:t>2</a:t>
            </a:r>
            <a:r>
              <a:rPr lang="zh-CN" altLang="en-US" sz="2000" dirty="0"/>
              <a:t>）不能检测小脸，因为它训练数据的最小人脸尺寸为</a:t>
            </a:r>
            <a:r>
              <a:rPr lang="en-US" altLang="zh-CN" sz="2000" dirty="0"/>
              <a:t>80×80</a:t>
            </a:r>
            <a:r>
              <a:rPr lang="zh-CN" altLang="en-US" sz="2000" dirty="0"/>
              <a:t>，</a:t>
            </a:r>
            <a:endParaRPr lang="en-US" altLang="zh-CN" sz="2000" dirty="0"/>
          </a:p>
          <a:p>
            <a:r>
              <a:rPr lang="zh-CN" altLang="en-US" sz="2000" dirty="0"/>
              <a:t>但是用户可以用较小尺寸的人脸数据自己训练检测器；</a:t>
            </a:r>
          </a:p>
          <a:p>
            <a:r>
              <a:rPr lang="en-US" altLang="zh-CN" sz="2000" dirty="0"/>
              <a:t>3</a:t>
            </a:r>
            <a:r>
              <a:rPr lang="zh-CN" altLang="en-US" sz="2000" dirty="0"/>
              <a:t>）人脸包围框甚至小于</a:t>
            </a:r>
            <a:r>
              <a:rPr lang="en-US" altLang="zh-CN" sz="2000" dirty="0" err="1"/>
              <a:t>DLib</a:t>
            </a:r>
            <a:r>
              <a:rPr lang="en-US" altLang="zh-CN" sz="2000" dirty="0"/>
              <a:t> </a:t>
            </a:r>
            <a:r>
              <a:rPr lang="en-US" altLang="zh-CN" sz="2000" dirty="0" err="1"/>
              <a:t>HoG</a:t>
            </a:r>
            <a:r>
              <a:rPr lang="zh-CN" altLang="en-US" sz="2000" dirty="0"/>
              <a:t>人脸检测器。</a:t>
            </a:r>
          </a:p>
          <a:p>
            <a:endParaRPr lang="zh-CN" altLang="en-US" dirty="0"/>
          </a:p>
        </p:txBody>
      </p:sp>
    </p:spTree>
    <p:extLst>
      <p:ext uri="{BB962C8B-B14F-4D97-AF65-F5344CB8AC3E}">
        <p14:creationId xmlns:p14="http://schemas.microsoft.com/office/powerpoint/2010/main" val="3926219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en-US" altLang="zh-CN" u="sng" dirty="0" err="1">
                <a:hlinkClick r:id="rId5"/>
              </a:rPr>
              <a:t>FacemarkLBF</a:t>
            </a:r>
            <a:r>
              <a:rPr lang="en-US" altLang="zh-CN" dirty="0"/>
              <a:t>: This implementation is based a paper titled </a:t>
            </a:r>
            <a:r>
              <a:rPr lang="en-US" altLang="zh-CN" u="sng" dirty="0">
                <a:hlinkClick r:id="rId6"/>
              </a:rPr>
              <a:t>“Face alignment at 3000 fps via regressing local binary features”</a:t>
            </a:r>
            <a:r>
              <a:rPr lang="en-US" altLang="zh-CN" dirty="0"/>
              <a:t> by S. Ren published in CVPR 2014.</a:t>
            </a:r>
          </a:p>
          <a:p>
            <a:pPr marL="342900" indent="-342900" defTabSz="1219170">
              <a:lnSpc>
                <a:spcPct val="150000"/>
              </a:lnSpc>
              <a:spcBef>
                <a:spcPts val="1200"/>
              </a:spcBef>
              <a:buClr>
                <a:srgbClr val="6F1B1B"/>
              </a:buClr>
            </a:pPr>
            <a:r>
              <a:rPr lang="en-US" altLang="zh-CN" b="1" dirty="0"/>
              <a:t>LBP</a:t>
            </a:r>
            <a:r>
              <a:rPr lang="zh-CN" altLang="en-US" b="1" dirty="0"/>
              <a:t>特征：</a:t>
            </a:r>
            <a:r>
              <a:rPr lang="zh-CN" altLang="en-US" dirty="0"/>
              <a:t>以邻域中心像素为阈值，将相邻的</a:t>
            </a:r>
            <a:r>
              <a:rPr lang="en-US" altLang="zh-CN" dirty="0"/>
              <a:t>8</a:t>
            </a:r>
            <a:r>
              <a:rPr lang="zh-CN" altLang="en-US" dirty="0"/>
              <a:t>个像素的灰度值与其进行比较，若周围像素值大于中心像素值，则该像素点的位置被标记为</a:t>
            </a:r>
            <a:r>
              <a:rPr lang="en-US" altLang="zh-CN" dirty="0"/>
              <a:t>1</a:t>
            </a:r>
            <a:r>
              <a:rPr lang="zh-CN" altLang="en-US" dirty="0"/>
              <a:t>，否则为</a:t>
            </a:r>
            <a:r>
              <a:rPr lang="en-US" altLang="zh-CN" dirty="0"/>
              <a:t>0</a:t>
            </a:r>
            <a:r>
              <a:rPr lang="zh-CN" altLang="en-US" dirty="0"/>
              <a:t>。这样，</a:t>
            </a:r>
            <a:r>
              <a:rPr lang="en-US" altLang="zh-CN" dirty="0"/>
              <a:t>3x3</a:t>
            </a:r>
            <a:r>
              <a:rPr lang="zh-CN" altLang="en-US" dirty="0"/>
              <a:t>邻域内的</a:t>
            </a:r>
            <a:r>
              <a:rPr lang="en-US" altLang="zh-CN" dirty="0"/>
              <a:t>8</a:t>
            </a:r>
            <a:r>
              <a:rPr lang="zh-CN" altLang="en-US" dirty="0"/>
              <a:t>个点经比较可产生</a:t>
            </a:r>
            <a:r>
              <a:rPr lang="en-US" altLang="zh-CN" dirty="0"/>
              <a:t>8</a:t>
            </a:r>
            <a:r>
              <a:rPr lang="zh-CN" altLang="en-US" dirty="0"/>
              <a:t>位二进制数（通常转换为十进制数即</a:t>
            </a:r>
            <a:r>
              <a:rPr lang="en-US" altLang="zh-CN" dirty="0"/>
              <a:t>LBP</a:t>
            </a:r>
            <a:r>
              <a:rPr lang="zh-CN" altLang="en-US" dirty="0"/>
              <a:t>码，共</a:t>
            </a:r>
            <a:r>
              <a:rPr lang="en-US" altLang="zh-CN" dirty="0"/>
              <a:t>256</a:t>
            </a:r>
            <a:r>
              <a:rPr lang="zh-CN" altLang="en-US" dirty="0"/>
              <a:t>种），即得到该邻域中心像素点的</a:t>
            </a:r>
            <a:r>
              <a:rPr lang="en-US" altLang="zh-CN" dirty="0"/>
              <a:t>LBP</a:t>
            </a:r>
            <a:r>
              <a:rPr lang="zh-CN" altLang="en-US" dirty="0"/>
              <a:t>值，并用这个值来反映该区域的纹理信息。</a:t>
            </a:r>
          </a:p>
          <a:p>
            <a:pPr marL="342900" indent="-342900" defTabSz="1219170">
              <a:lnSpc>
                <a:spcPct val="150000"/>
              </a:lnSpc>
              <a:spcBef>
                <a:spcPts val="1200"/>
              </a:spcBef>
              <a:buClr>
                <a:srgbClr val="6F1B1B"/>
              </a:buClr>
            </a:pPr>
            <a:br>
              <a:rPr lang="zh-CN" altLang="en-US" sz="2000" dirty="0"/>
            </a:br>
            <a:endParaRPr lang="en-US" altLang="zh-CN" sz="2000" dirty="0"/>
          </a:p>
        </p:txBody>
      </p:sp>
      <p:pic>
        <p:nvPicPr>
          <p:cNvPr id="6146" name="Picture 2" descr="https://img-blog.csdn.net/20140706120807765">
            <a:extLst>
              <a:ext uri="{FF2B5EF4-FFF2-40B4-BE49-F238E27FC236}">
                <a16:creationId xmlns:a16="http://schemas.microsoft.com/office/drawing/2014/main" id="{F93BBDAD-573D-4CED-B7A2-7C5A08557B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198" y="4346575"/>
            <a:ext cx="47529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g-blog.csdn.net/20140706120830734">
            <a:extLst>
              <a:ext uri="{FF2B5EF4-FFF2-40B4-BE49-F238E27FC236}">
                <a16:creationId xmlns:a16="http://schemas.microsoft.com/office/drawing/2014/main" id="{1FC197A7-E6BD-4A12-BEE8-347763093A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724" y="4441410"/>
            <a:ext cx="3170237" cy="7959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img-blog.csdn.net/20140706120834453">
            <a:extLst>
              <a:ext uri="{FF2B5EF4-FFF2-40B4-BE49-F238E27FC236}">
                <a16:creationId xmlns:a16="http://schemas.microsoft.com/office/drawing/2014/main" id="{F5BF57E8-98C8-45FE-983B-3AFC7418EF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0724" y="5527059"/>
            <a:ext cx="5427205" cy="79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016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en-US" altLang="zh-CN" u="sng" dirty="0" err="1">
                <a:hlinkClick r:id="rId5"/>
              </a:rPr>
              <a:t>FacemarkLBF</a:t>
            </a:r>
            <a:r>
              <a:rPr lang="en-US" altLang="zh-CN" dirty="0"/>
              <a:t>: This implementation is based a paper titled </a:t>
            </a:r>
            <a:r>
              <a:rPr lang="en-US" altLang="zh-CN" u="sng" dirty="0">
                <a:hlinkClick r:id="rId6"/>
              </a:rPr>
              <a:t>“Face alignment at 3000 fps via regressing local binary features”</a:t>
            </a:r>
            <a:r>
              <a:rPr lang="en-US" altLang="zh-CN" dirty="0"/>
              <a:t> by S. Ren published in CVPR 2014.</a:t>
            </a:r>
          </a:p>
          <a:p>
            <a:pPr marL="342900" indent="-342900" defTabSz="1219170">
              <a:lnSpc>
                <a:spcPct val="150000"/>
              </a:lnSpc>
              <a:spcBef>
                <a:spcPts val="1200"/>
              </a:spcBef>
              <a:buClr>
                <a:srgbClr val="6F1B1B"/>
              </a:buClr>
            </a:pPr>
            <a:r>
              <a:rPr lang="en-US" altLang="zh-CN" sz="2000" dirty="0"/>
              <a:t>68</a:t>
            </a:r>
            <a:r>
              <a:rPr lang="zh-CN" altLang="en-US" sz="2000" dirty="0"/>
              <a:t>个关键点：</a:t>
            </a:r>
            <a:br>
              <a:rPr lang="zh-CN" altLang="en-US" sz="2000" dirty="0"/>
            </a:br>
            <a:endParaRPr lang="en-US" altLang="zh-CN" sz="2000" dirty="0"/>
          </a:p>
        </p:txBody>
      </p:sp>
      <p:pic>
        <p:nvPicPr>
          <p:cNvPr id="3" name="图片 2">
            <a:extLst>
              <a:ext uri="{FF2B5EF4-FFF2-40B4-BE49-F238E27FC236}">
                <a16:creationId xmlns:a16="http://schemas.microsoft.com/office/drawing/2014/main" id="{2DF8FAFD-F076-400D-BF95-29DA316C6D35}"/>
              </a:ext>
            </a:extLst>
          </p:cNvPr>
          <p:cNvPicPr>
            <a:picLocks noChangeAspect="1"/>
          </p:cNvPicPr>
          <p:nvPr/>
        </p:nvPicPr>
        <p:blipFill>
          <a:blip r:embed="rId7"/>
          <a:stretch>
            <a:fillRect/>
          </a:stretch>
        </p:blipFill>
        <p:spPr>
          <a:xfrm>
            <a:off x="1724331" y="2733279"/>
            <a:ext cx="8743337" cy="3921522"/>
          </a:xfrm>
          <a:prstGeom prst="rect">
            <a:avLst/>
          </a:prstGeom>
        </p:spPr>
      </p:pic>
    </p:spTree>
    <p:extLst>
      <p:ext uri="{BB962C8B-B14F-4D97-AF65-F5344CB8AC3E}">
        <p14:creationId xmlns:p14="http://schemas.microsoft.com/office/powerpoint/2010/main" val="275831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hlinkClick r:id="rId4" action="ppaction://hlinkfile"/>
              </a:rPr>
              <a:t>Face_Recognition</a:t>
            </a:r>
            <a:endParaRPr lang="en-US" altLang="zh-CN" sz="2800" b="1" dirty="0">
              <a:latin typeface="+mj-ea"/>
            </a:endParaRPr>
          </a:p>
        </p:txBody>
      </p:sp>
      <p:sp>
        <p:nvSpPr>
          <p:cNvPr id="36" name="Rectangle 3"/>
          <p:cNvSpPr txBox="1">
            <a:spLocks noChangeArrowheads="1"/>
          </p:cNvSpPr>
          <p:nvPr/>
        </p:nvSpPr>
        <p:spPr>
          <a:xfrm>
            <a:off x="276198" y="1222605"/>
            <a:ext cx="11915801" cy="5551317"/>
          </a:xfrm>
          <a:prstGeom prst="rect">
            <a:avLst/>
          </a:prstGeom>
        </p:spPr>
        <p:txBody>
          <a:bodyPr vert="horz" lIns="121920" tIns="60960" rIns="121920" bIns="60960" rtlCol="0">
            <a:normAutofit fontScale="92500"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算法流程：</a:t>
            </a:r>
            <a:endParaRPr lang="en-US" altLang="zh-CN" sz="2000" b="1" dirty="0"/>
          </a:p>
          <a:p>
            <a:r>
              <a:rPr lang="en-US" altLang="zh-CN" dirty="0"/>
              <a:t>1. </a:t>
            </a:r>
            <a:r>
              <a:rPr lang="zh-CN" altLang="en-US" dirty="0"/>
              <a:t>使用 </a:t>
            </a:r>
            <a:r>
              <a:rPr lang="en-US" altLang="zh-CN" dirty="0"/>
              <a:t>HOG </a:t>
            </a:r>
            <a:r>
              <a:rPr lang="zh-CN" altLang="en-US" dirty="0"/>
              <a:t>算法给图片编码，以创建图片的简化版本。使用这个简化的图像，找到其中看起来最像通用 </a:t>
            </a:r>
            <a:r>
              <a:rPr lang="en-US" altLang="zh-CN" dirty="0"/>
              <a:t>HOG </a:t>
            </a:r>
            <a:r>
              <a:rPr lang="zh-CN" altLang="en-US" dirty="0"/>
              <a:t>面部编码的部分。</a:t>
            </a:r>
          </a:p>
          <a:p>
            <a:r>
              <a:rPr lang="en-US" altLang="zh-CN" dirty="0"/>
              <a:t>2. </a:t>
            </a:r>
            <a:r>
              <a:rPr lang="zh-CN" altLang="en-US" dirty="0"/>
              <a:t>通过找到脸上的主要特征点（</a:t>
            </a:r>
            <a:r>
              <a:rPr lang="en-US" altLang="zh-CN" dirty="0"/>
              <a:t>68</a:t>
            </a:r>
            <a:r>
              <a:rPr lang="zh-CN" altLang="en-US" dirty="0"/>
              <a:t>个），找出脸部的姿势。一旦我们找到这些特征点，就利用它们把图像扭曲，使眼睛和嘴巴居中。</a:t>
            </a:r>
          </a:p>
          <a:p>
            <a:r>
              <a:rPr lang="en-US" altLang="zh-CN" dirty="0"/>
              <a:t>3. </a:t>
            </a:r>
            <a:r>
              <a:rPr lang="zh-CN" altLang="en-US" dirty="0"/>
              <a:t>把上一步得到的面部图像进行编码得到</a:t>
            </a:r>
            <a:r>
              <a:rPr lang="en-US" altLang="zh-CN" dirty="0"/>
              <a:t>128 </a:t>
            </a:r>
            <a:r>
              <a:rPr lang="zh-CN" altLang="en-US" dirty="0"/>
              <a:t>个特征测量值。保存这 </a:t>
            </a:r>
            <a:r>
              <a:rPr lang="en-US" altLang="zh-CN" dirty="0"/>
              <a:t>128 </a:t>
            </a:r>
            <a:r>
              <a:rPr lang="zh-CN" altLang="en-US" dirty="0"/>
              <a:t>个测量值。（</a:t>
            </a:r>
            <a:r>
              <a:rPr lang="en-US" altLang="zh-CN" dirty="0" err="1"/>
              <a:t>ResNet</a:t>
            </a:r>
            <a:r>
              <a:rPr lang="zh-CN" altLang="en-US" dirty="0"/>
              <a:t>（</a:t>
            </a:r>
            <a:r>
              <a:rPr lang="en-US" altLang="zh-CN" dirty="0" err="1"/>
              <a:t>dlib</a:t>
            </a:r>
            <a:r>
              <a:rPr lang="en-US" altLang="zh-CN" dirty="0"/>
              <a:t> C ++ DL</a:t>
            </a:r>
            <a:r>
              <a:rPr lang="zh-CN" altLang="en-US" dirty="0"/>
              <a:t>）面部编码模型）</a:t>
            </a:r>
          </a:p>
          <a:p>
            <a:r>
              <a:rPr lang="en-US" altLang="zh-CN" dirty="0"/>
              <a:t>4. SVM</a:t>
            </a:r>
            <a:r>
              <a:rPr lang="zh-CN" altLang="en-US" dirty="0"/>
              <a:t>分类。（将</a:t>
            </a:r>
            <a:r>
              <a:rPr lang="zh-CN" altLang="en-US" dirty="0">
                <a:solidFill>
                  <a:srgbClr val="FF0000"/>
                </a:solidFill>
              </a:rPr>
              <a:t>每个面部表示为</a:t>
            </a:r>
            <a:r>
              <a:rPr lang="en-US" altLang="zh-CN" dirty="0">
                <a:solidFill>
                  <a:srgbClr val="FF0000"/>
                </a:solidFill>
              </a:rPr>
              <a:t>128</a:t>
            </a:r>
            <a:r>
              <a:rPr lang="zh-CN" altLang="en-US" dirty="0">
                <a:solidFill>
                  <a:srgbClr val="FF0000"/>
                </a:solidFill>
              </a:rPr>
              <a:t>维空间中的点</a:t>
            </a:r>
            <a:r>
              <a:rPr lang="zh-CN" altLang="en-US" dirty="0"/>
              <a:t>。要检查两个人脸是否匹配，直接检查这</a:t>
            </a:r>
            <a:r>
              <a:rPr lang="zh-CN" altLang="en-US" dirty="0">
                <a:solidFill>
                  <a:srgbClr val="FF0000"/>
                </a:solidFill>
              </a:rPr>
              <a:t>两个点之间的距离是否小于</a:t>
            </a:r>
            <a:r>
              <a:rPr lang="en-US" altLang="zh-CN" dirty="0">
                <a:solidFill>
                  <a:srgbClr val="FF0000"/>
                </a:solidFill>
              </a:rPr>
              <a:t>0.6</a:t>
            </a:r>
            <a:r>
              <a:rPr lang="zh-CN" altLang="en-US" dirty="0"/>
              <a:t>（默认阈值））</a:t>
            </a:r>
            <a:endParaRPr lang="en-US" altLang="zh-CN" dirty="0"/>
          </a:p>
          <a:p>
            <a:endParaRPr lang="en-US" altLang="zh-CN" sz="2000" dirty="0"/>
          </a:p>
          <a:p>
            <a:r>
              <a:rPr lang="zh-CN" altLang="en-US" b="1" dirty="0"/>
              <a:t>识别率率</a:t>
            </a:r>
            <a:r>
              <a:rPr lang="zh-CN" altLang="en-US" dirty="0"/>
              <a:t>达到</a:t>
            </a:r>
            <a:r>
              <a:rPr lang="en-US" altLang="zh-CN" b="1" dirty="0"/>
              <a:t>99.38</a:t>
            </a:r>
            <a:r>
              <a:rPr lang="zh-CN" altLang="en-US" b="1" dirty="0"/>
              <a:t>％，亚洲人与婴儿略低。</a:t>
            </a:r>
            <a:endParaRPr lang="en-US" altLang="zh-CN" b="1" dirty="0"/>
          </a:p>
          <a:p>
            <a:endParaRPr lang="en-US" altLang="zh-CN" sz="2000" dirty="0"/>
          </a:p>
          <a:p>
            <a:r>
              <a:rPr lang="zh-CN" altLang="en-US" sz="2000" dirty="0"/>
              <a:t>小脸问题： </a:t>
            </a:r>
            <a:r>
              <a:rPr lang="en-US" altLang="zh-CN" sz="2000" dirty="0"/>
              <a:t>if you are running the "faster" version of webcam demo, it is down-scaling the image to 1/4 size to speed things up. That will make it a lot worse at finding far away faces.</a:t>
            </a:r>
          </a:p>
          <a:p>
            <a:pPr marL="635" indent="0">
              <a:buNone/>
            </a:pPr>
            <a:endParaRPr lang="en-US" altLang="zh-CN" sz="2000" dirty="0"/>
          </a:p>
          <a:p>
            <a:pPr marL="635" indent="0">
              <a:buNone/>
            </a:pPr>
            <a:r>
              <a:rPr lang="en-US" altLang="zh-CN" sz="2000" dirty="0" err="1"/>
              <a:t>Libfacedetection</a:t>
            </a:r>
            <a:r>
              <a:rPr lang="en-US" altLang="zh-CN" sz="2000" dirty="0"/>
              <a:t>:</a:t>
            </a:r>
            <a:r>
              <a:rPr lang="zh-CN" altLang="en-US" sz="2000" dirty="0"/>
              <a:t>深圳大学于仕琪（</a:t>
            </a:r>
            <a:r>
              <a:rPr lang="en-US" altLang="zh-CN" sz="2000" dirty="0"/>
              <a:t> </a:t>
            </a:r>
            <a:r>
              <a:rPr lang="en-US" altLang="zh-CN" sz="2000" dirty="0">
                <a:hlinkClick r:id="rId5"/>
              </a:rPr>
              <a:t>https://github.com/ShiqiYu/libfacedetection</a:t>
            </a:r>
            <a:r>
              <a:rPr lang="en-US" altLang="zh-CN" sz="2000" dirty="0"/>
              <a:t> </a:t>
            </a:r>
            <a:r>
              <a:rPr lang="zh-CN" altLang="en-US" sz="2000" dirty="0"/>
              <a:t>）</a:t>
            </a:r>
            <a:r>
              <a:rPr lang="en-US" altLang="zh-CN" sz="2000" dirty="0"/>
              <a:t>1500fps!!!</a:t>
            </a:r>
            <a:br>
              <a:rPr lang="zh-CN" altLang="en-US" sz="2000" dirty="0"/>
            </a:br>
            <a:br>
              <a:rPr lang="zh-CN" altLang="en-US" sz="2000" dirty="0"/>
            </a:br>
            <a:endParaRPr lang="en-US" altLang="zh-CN" sz="2000" dirty="0"/>
          </a:p>
        </p:txBody>
      </p:sp>
      <p:pic>
        <p:nvPicPr>
          <p:cNvPr id="5" name="图片 4">
            <a:extLst>
              <a:ext uri="{FF2B5EF4-FFF2-40B4-BE49-F238E27FC236}">
                <a16:creationId xmlns:a16="http://schemas.microsoft.com/office/drawing/2014/main" id="{96ADF3FA-6AB0-4A5F-9568-69A1C1C4C6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5195" y="5461686"/>
            <a:ext cx="1396314" cy="1396314"/>
          </a:xfrm>
          <a:prstGeom prst="rect">
            <a:avLst/>
          </a:prstGeom>
        </p:spPr>
      </p:pic>
    </p:spTree>
    <p:extLst>
      <p:ext uri="{BB962C8B-B14F-4D97-AF65-F5344CB8AC3E}">
        <p14:creationId xmlns:p14="http://schemas.microsoft.com/office/powerpoint/2010/main" val="3196011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81120" y="2763812"/>
            <a:ext cx="4429760" cy="789896"/>
          </a:xfrm>
          <a:prstGeom prst="rect">
            <a:avLst/>
          </a:prstGeom>
          <a:noFill/>
        </p:spPr>
        <p:txBody>
          <a:bodyPr wrap="square" rtlCol="0">
            <a:spAutoFit/>
          </a:bodyPr>
          <a:lstStyle/>
          <a:p>
            <a:r>
              <a:rPr lang="zh-CN" altLang="en-US" sz="4533" b="1" dirty="0">
                <a:solidFill>
                  <a:srgbClr val="464646"/>
                </a:solidFill>
                <a:latin typeface="微软雅黑" panose="020B0503020204020204" charset="-122"/>
                <a:ea typeface="微软雅黑" panose="020B0503020204020204" charset="-122"/>
              </a:rPr>
              <a:t>感谢各位聆听</a:t>
            </a:r>
          </a:p>
        </p:txBody>
      </p:sp>
      <p:sp>
        <p:nvSpPr>
          <p:cNvPr id="8" name="文本框 7"/>
          <p:cNvSpPr txBox="1"/>
          <p:nvPr/>
        </p:nvSpPr>
        <p:spPr>
          <a:xfrm>
            <a:off x="3938818" y="3455211"/>
            <a:ext cx="4602480" cy="502766"/>
          </a:xfrm>
          <a:prstGeom prst="rect">
            <a:avLst/>
          </a:prstGeom>
          <a:noFill/>
        </p:spPr>
        <p:txBody>
          <a:bodyPr wrap="square" rtlCol="0">
            <a:spAutoFit/>
          </a:bodyPr>
          <a:lstStyle/>
          <a:p>
            <a:r>
              <a:rPr lang="en-US" altLang="zh-CN" sz="2667" b="1" dirty="0">
                <a:solidFill>
                  <a:srgbClr val="464646"/>
                </a:solidFill>
                <a:latin typeface="Arial" panose="020B0604020202020204" pitchFamily="34" charset="0"/>
              </a:rPr>
              <a:t>Thanks for Listening</a:t>
            </a:r>
          </a:p>
        </p:txBody>
      </p:sp>
      <p:sp>
        <p:nvSpPr>
          <p:cNvPr id="10" name="文本框 9"/>
          <p:cNvSpPr txBox="1"/>
          <p:nvPr/>
        </p:nvSpPr>
        <p:spPr>
          <a:xfrm rot="840000">
            <a:off x="6925247" y="2686868"/>
            <a:ext cx="2527300" cy="1733680"/>
          </a:xfrm>
          <a:prstGeom prst="rect">
            <a:avLst/>
          </a:prstGeom>
          <a:noFill/>
        </p:spPr>
        <p:txBody>
          <a:bodyPr wrap="square" rtlCol="0">
            <a:spAutoFit/>
          </a:bodyPr>
          <a:lstStyle/>
          <a:p>
            <a:r>
              <a:rPr lang="zh-CN" altLang="en-US" sz="10666" b="1" dirty="0">
                <a:solidFill>
                  <a:srgbClr val="005BAC"/>
                </a:solidFill>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7" y="190501"/>
            <a:ext cx="2932853" cy="1256937"/>
          </a:xfrm>
          <a:prstGeom prst="rect">
            <a:avLst/>
          </a:prstGeom>
        </p:spPr>
      </p:pic>
    </p:spTree>
    <p:extLst>
      <p:ext uri="{BB962C8B-B14F-4D97-AF65-F5344CB8AC3E}">
        <p14:creationId xmlns:p14="http://schemas.microsoft.com/office/powerpoint/2010/main" val="330567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0C09F9C-F6F6-4FDA-BC61-50A94C5F0EBD}"/>
              </a:ext>
            </a:extLst>
          </p:cNvPr>
          <p:cNvPicPr>
            <a:picLocks noChangeAspect="1"/>
          </p:cNvPicPr>
          <p:nvPr/>
        </p:nvPicPr>
        <p:blipFill>
          <a:blip r:embed="rId3"/>
          <a:stretch>
            <a:fillRect/>
          </a:stretch>
        </p:blipFill>
        <p:spPr>
          <a:xfrm>
            <a:off x="859829" y="2981374"/>
            <a:ext cx="7510843" cy="276832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defTabSz="1219170">
              <a:lnSpc>
                <a:spcPct val="125000"/>
              </a:lnSpc>
              <a:spcBef>
                <a:spcPts val="0"/>
              </a:spcBef>
              <a:buClr>
                <a:srgbClr val="6F1B1B"/>
              </a:buClr>
              <a:defRPr/>
            </a:pPr>
            <a:r>
              <a:rPr lang="en-US" altLang="zh-CN" sz="2800" b="1" dirty="0">
                <a:latin typeface="+mj-ea"/>
              </a:rPr>
              <a:t>1.</a:t>
            </a:r>
            <a:r>
              <a:rPr lang="zh-CN" altLang="en-US" sz="2800" b="1" dirty="0">
                <a:latin typeface="+mj-ea"/>
              </a:rPr>
              <a:t>概述</a:t>
            </a:r>
            <a:endParaRPr lang="en-US" altLang="zh-CN" sz="2800" b="1" dirty="0">
              <a:latin typeface="+mj-ea"/>
            </a:endParaRPr>
          </a:p>
        </p:txBody>
      </p:sp>
      <p:sp>
        <p:nvSpPr>
          <p:cNvPr id="36" name="Rectangle 3"/>
          <p:cNvSpPr txBox="1">
            <a:spLocks noChangeArrowheads="1"/>
          </p:cNvSpPr>
          <p:nvPr/>
        </p:nvSpPr>
        <p:spPr>
          <a:xfrm>
            <a:off x="0" y="1222606"/>
            <a:ext cx="12123173"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4213" indent="-331788" defTabSz="1219170">
              <a:lnSpc>
                <a:spcPct val="125000"/>
              </a:lnSpc>
              <a:spcBef>
                <a:spcPts val="0"/>
              </a:spcBef>
              <a:buClr>
                <a:srgbClr val="6F1B1B"/>
              </a:buClr>
            </a:pPr>
            <a:r>
              <a:rPr lang="zh-CN" altLang="en-US" sz="2000" b="1" dirty="0"/>
              <a:t>人脸识别概念：</a:t>
            </a:r>
            <a:endParaRPr lang="en-US" altLang="zh-CN" sz="2000" b="1" dirty="0"/>
          </a:p>
          <a:p>
            <a:pPr marL="352425" indent="0" defTabSz="1219170">
              <a:lnSpc>
                <a:spcPct val="125000"/>
              </a:lnSpc>
              <a:spcBef>
                <a:spcPts val="1200"/>
              </a:spcBef>
              <a:buClr>
                <a:srgbClr val="6F1B1B"/>
              </a:buClr>
              <a:buNone/>
            </a:pPr>
            <a:r>
              <a:rPr lang="zh-CN" altLang="en-US" sz="2000" dirty="0"/>
              <a:t>        人脸识别，是基于人的脸部特征信息进行身份识别的一种生物识别技术。通常采用摄像机或摄像头采集含有人脸的图像或视频流， 并自动在图像中检测和跟踪人脸。</a:t>
            </a:r>
            <a:endParaRPr lang="en-US" altLang="zh-CN" sz="2000" dirty="0"/>
          </a:p>
          <a:p>
            <a:pPr marL="352425" indent="0" defTabSz="1219170">
              <a:lnSpc>
                <a:spcPct val="125000"/>
              </a:lnSpc>
              <a:spcBef>
                <a:spcPts val="0"/>
              </a:spcBef>
              <a:buClr>
                <a:srgbClr val="6F1B1B"/>
              </a:buClr>
              <a:buNone/>
            </a:pPr>
            <a:endParaRPr lang="en-US" altLang="zh-CN" sz="2000" b="1" dirty="0"/>
          </a:p>
          <a:p>
            <a:pPr marL="684213" indent="-331788" defTabSz="1219170">
              <a:lnSpc>
                <a:spcPct val="125000"/>
              </a:lnSpc>
              <a:spcBef>
                <a:spcPts val="0"/>
              </a:spcBef>
              <a:buClr>
                <a:srgbClr val="6F1B1B"/>
              </a:buClr>
            </a:pPr>
            <a:r>
              <a:rPr lang="zh-CN" altLang="en-US" sz="2000" b="1" dirty="0"/>
              <a:t>发展历程</a:t>
            </a:r>
            <a:endParaRPr lang="en-US" altLang="zh-CN" sz="2000" b="1" dirty="0"/>
          </a:p>
          <a:p>
            <a:pPr marL="684213" indent="-331788" defTabSz="1219170">
              <a:lnSpc>
                <a:spcPct val="125000"/>
              </a:lnSpc>
              <a:spcBef>
                <a:spcPts val="0"/>
              </a:spcBef>
              <a:buClr>
                <a:srgbClr val="6F1B1B"/>
              </a:buClr>
            </a:pPr>
            <a:endParaRPr lang="en-US" altLang="zh-CN" sz="2000" b="1" dirty="0"/>
          </a:p>
          <a:p>
            <a:pPr marL="684213" indent="-331788" algn="r" defTabSz="1219170">
              <a:lnSpc>
                <a:spcPct val="125000"/>
              </a:lnSpc>
              <a:spcBef>
                <a:spcPts val="0"/>
              </a:spcBef>
              <a:buClr>
                <a:srgbClr val="6F1B1B"/>
              </a:buClr>
            </a:pPr>
            <a:endParaRPr lang="en-US" altLang="zh-CN" sz="2000" b="1" dirty="0"/>
          </a:p>
          <a:p>
            <a:pPr marL="684213" indent="-331788" defTabSz="1219170">
              <a:lnSpc>
                <a:spcPct val="125000"/>
              </a:lnSpc>
              <a:spcBef>
                <a:spcPts val="0"/>
              </a:spcBef>
              <a:buClr>
                <a:srgbClr val="6F1B1B"/>
              </a:buClr>
            </a:pPr>
            <a:endParaRPr lang="en-US" altLang="zh-CN" sz="2000" b="1" dirty="0"/>
          </a:p>
          <a:p>
            <a:pPr marL="684213" indent="-331788" defTabSz="1219170">
              <a:lnSpc>
                <a:spcPct val="125000"/>
              </a:lnSpc>
              <a:spcBef>
                <a:spcPts val="0"/>
              </a:spcBef>
              <a:buClr>
                <a:srgbClr val="6F1B1B"/>
              </a:buClr>
            </a:pPr>
            <a:endParaRPr lang="en-US" altLang="zh-CN" sz="2000" b="1" dirty="0"/>
          </a:p>
          <a:p>
            <a:pPr marL="352425" indent="0" defTabSz="1219170">
              <a:lnSpc>
                <a:spcPct val="125000"/>
              </a:lnSpc>
              <a:spcBef>
                <a:spcPts val="0"/>
              </a:spcBef>
              <a:buClr>
                <a:srgbClr val="6F1B1B"/>
              </a:buClr>
              <a:buNone/>
            </a:pPr>
            <a:endParaRPr lang="en-US" altLang="zh-CN" sz="2000" b="1" dirty="0"/>
          </a:p>
          <a:p>
            <a:pPr marL="684213" indent="-331788" defTabSz="1219170">
              <a:lnSpc>
                <a:spcPct val="125000"/>
              </a:lnSpc>
              <a:spcBef>
                <a:spcPts val="0"/>
              </a:spcBef>
              <a:buClr>
                <a:srgbClr val="6F1B1B"/>
              </a:buClr>
            </a:pPr>
            <a:endParaRPr lang="en-US" altLang="zh-CN" sz="2000" b="1" dirty="0"/>
          </a:p>
          <a:p>
            <a:pPr marL="352425" indent="0" defTabSz="1219170">
              <a:lnSpc>
                <a:spcPct val="125000"/>
              </a:lnSpc>
              <a:spcBef>
                <a:spcPts val="0"/>
              </a:spcBef>
              <a:buClr>
                <a:srgbClr val="6F1B1B"/>
              </a:buClr>
              <a:buNone/>
            </a:pPr>
            <a:endParaRPr lang="en-US" altLang="zh-CN" sz="2000" b="1" dirty="0"/>
          </a:p>
          <a:p>
            <a:pPr marL="352425" indent="0" defTabSz="1219170">
              <a:lnSpc>
                <a:spcPct val="125000"/>
              </a:lnSpc>
              <a:spcBef>
                <a:spcPts val="0"/>
              </a:spcBef>
              <a:buClr>
                <a:srgbClr val="6F1B1B"/>
              </a:buClr>
              <a:buNone/>
            </a:pPr>
            <a:endParaRPr lang="en-US" altLang="zh-CN" sz="2000" b="1" dirty="0"/>
          </a:p>
          <a:p>
            <a:pPr marL="684213" indent="-331788" defTabSz="1219170">
              <a:lnSpc>
                <a:spcPct val="125000"/>
              </a:lnSpc>
              <a:spcBef>
                <a:spcPts val="0"/>
              </a:spcBef>
              <a:buClr>
                <a:srgbClr val="6F1B1B"/>
              </a:buClr>
            </a:pPr>
            <a:endParaRPr lang="zh-CN" altLang="en-US" sz="2000" b="1" dirty="0"/>
          </a:p>
        </p:txBody>
      </p:sp>
      <p:graphicFrame>
        <p:nvGraphicFramePr>
          <p:cNvPr id="5" name="图示 4">
            <a:extLst>
              <a:ext uri="{FF2B5EF4-FFF2-40B4-BE49-F238E27FC236}">
                <a16:creationId xmlns:a16="http://schemas.microsoft.com/office/drawing/2014/main" id="{1774DB34-AE70-4549-BFF1-0E0634E6BBEE}"/>
              </a:ext>
            </a:extLst>
          </p:cNvPr>
          <p:cNvGraphicFramePr/>
          <p:nvPr>
            <p:extLst>
              <p:ext uri="{D42A27DB-BD31-4B8C-83A1-F6EECF244321}">
                <p14:modId xmlns:p14="http://schemas.microsoft.com/office/powerpoint/2010/main" val="1088767143"/>
              </p:ext>
            </p:extLst>
          </p:nvPr>
        </p:nvGraphicFramePr>
        <p:xfrm>
          <a:off x="8370672" y="3493446"/>
          <a:ext cx="3541160" cy="24961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3856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0" y="924277"/>
            <a:ext cx="11072327" cy="49761"/>
            <a:chOff x="342122" y="873500"/>
            <a:chExt cx="8304245" cy="37321"/>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1"/>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defTabSz="1219170">
              <a:lnSpc>
                <a:spcPct val="125000"/>
              </a:lnSpc>
              <a:spcBef>
                <a:spcPts val="0"/>
              </a:spcBef>
              <a:buClr>
                <a:srgbClr val="6F1B1B"/>
              </a:buClr>
              <a:defRPr/>
            </a:pPr>
            <a:r>
              <a:rPr lang="en-US" altLang="zh-CN" sz="2800" b="1" dirty="0">
                <a:latin typeface="+mj-ea"/>
              </a:rPr>
              <a:t>1.</a:t>
            </a:r>
            <a:r>
              <a:rPr lang="zh-CN" altLang="en-US" sz="2800" b="1" dirty="0">
                <a:latin typeface="+mj-ea"/>
              </a:rPr>
              <a:t>概述</a:t>
            </a:r>
            <a:endParaRPr lang="en-US" altLang="zh-CN" sz="2800" dirty="0">
              <a:latin typeface="+mj-ea"/>
            </a:endParaRPr>
          </a:p>
        </p:txBody>
      </p:sp>
      <p:sp>
        <p:nvSpPr>
          <p:cNvPr id="36" name="Rectangle 3"/>
          <p:cNvSpPr txBox="1">
            <a:spLocks noChangeArrowheads="1"/>
          </p:cNvSpPr>
          <p:nvPr/>
        </p:nvSpPr>
        <p:spPr>
          <a:xfrm>
            <a:off x="247171" y="1040284"/>
            <a:ext cx="12060944" cy="5047764"/>
          </a:xfrm>
          <a:prstGeom prst="rect">
            <a:avLst/>
          </a:prstGeom>
        </p:spPr>
        <p:txBody>
          <a:bodyPr vert="horz" lIns="121920" tIns="60960" rIns="121920" bIns="60960" rtlCol="0">
            <a:normAutofit fontScale="92500"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783" indent="-685783" defTabSz="1219170">
              <a:lnSpc>
                <a:spcPct val="125000"/>
              </a:lnSpc>
              <a:spcBef>
                <a:spcPts val="0"/>
              </a:spcBef>
              <a:buClr>
                <a:srgbClr val="6F1B1B"/>
              </a:buClr>
            </a:pPr>
            <a:endParaRPr lang="en-US" altLang="zh-CN" sz="1800" dirty="0">
              <a:latin typeface="+mj-ea"/>
            </a:endParaRPr>
          </a:p>
          <a:p>
            <a:pPr marL="342900" indent="-342900" defTabSz="1219170">
              <a:lnSpc>
                <a:spcPct val="125000"/>
              </a:lnSpc>
              <a:spcBef>
                <a:spcPts val="0"/>
              </a:spcBef>
              <a:buClr>
                <a:srgbClr val="6F1B1B"/>
              </a:buClr>
            </a:pPr>
            <a:r>
              <a:rPr lang="zh-CN" altLang="en-US" sz="2200" b="1" dirty="0"/>
              <a:t>相关会议 ：</a:t>
            </a:r>
            <a:endParaRPr lang="en-US" altLang="zh-CN" sz="2200" b="1" dirty="0"/>
          </a:p>
          <a:p>
            <a:pPr marL="0" indent="0" defTabSz="1219170">
              <a:lnSpc>
                <a:spcPct val="125000"/>
              </a:lnSpc>
              <a:spcBef>
                <a:spcPts val="0"/>
              </a:spcBef>
              <a:buClr>
                <a:srgbClr val="6F1B1B"/>
              </a:buClr>
              <a:buNone/>
            </a:pPr>
            <a:endParaRPr lang="en-US" altLang="zh-CN" sz="1800" b="1" dirty="0"/>
          </a:p>
          <a:p>
            <a:pPr marL="0" indent="0" defTabSz="1219170">
              <a:lnSpc>
                <a:spcPct val="125000"/>
              </a:lnSpc>
              <a:spcBef>
                <a:spcPts val="0"/>
              </a:spcBef>
              <a:buClr>
                <a:srgbClr val="6F1B1B"/>
              </a:buClr>
              <a:buNone/>
            </a:pPr>
            <a:r>
              <a:rPr lang="zh-CN" altLang="en-US" dirty="0"/>
              <a:t>（</a:t>
            </a:r>
            <a:r>
              <a:rPr lang="en-US" altLang="zh-CN" dirty="0"/>
              <a:t>1</a:t>
            </a:r>
            <a:r>
              <a:rPr lang="zh-CN" altLang="en-US" dirty="0"/>
              <a:t>） 计算机视觉（</a:t>
            </a:r>
            <a:r>
              <a:rPr lang="en-US" altLang="zh-CN" dirty="0"/>
              <a:t>CV</a:t>
            </a:r>
            <a:r>
              <a:rPr lang="zh-CN" altLang="en-US" dirty="0"/>
              <a:t>）界三大顶级国际会议：</a:t>
            </a:r>
            <a:r>
              <a:rPr lang="zh-CN" altLang="en-US" sz="2000" dirty="0"/>
              <a:t> </a:t>
            </a:r>
            <a:br>
              <a:rPr lang="zh-CN" altLang="en-US" sz="2000" dirty="0"/>
            </a:br>
            <a:r>
              <a:rPr lang="en-US" altLang="zh-CN" dirty="0"/>
              <a:t> ICCV</a:t>
            </a:r>
            <a:r>
              <a:rPr lang="zh-CN" altLang="en-US" dirty="0"/>
              <a:t>： </a:t>
            </a:r>
            <a:r>
              <a:rPr lang="en-US" altLang="zh-CN" dirty="0"/>
              <a:t>IEEE International Conference on Computer Vision</a:t>
            </a:r>
            <a:r>
              <a:rPr lang="en-US" altLang="zh-CN" sz="2000" dirty="0"/>
              <a:t> </a:t>
            </a:r>
            <a:br>
              <a:rPr lang="en-US" altLang="zh-CN" sz="2000" dirty="0"/>
            </a:br>
            <a:r>
              <a:rPr lang="en-US" altLang="zh-CN" dirty="0"/>
              <a:t> CVPR</a:t>
            </a:r>
            <a:r>
              <a:rPr lang="zh-CN" altLang="en-US" dirty="0"/>
              <a:t>： </a:t>
            </a:r>
            <a:r>
              <a:rPr lang="en-US" altLang="zh-CN" dirty="0"/>
              <a:t>IEEE Conference on Computer Vision and Pattern Recognition</a:t>
            </a:r>
            <a:r>
              <a:rPr lang="en-US" altLang="zh-CN" sz="2000" dirty="0"/>
              <a:t> </a:t>
            </a:r>
            <a:br>
              <a:rPr lang="en-US" altLang="zh-CN" sz="2000" dirty="0"/>
            </a:br>
            <a:r>
              <a:rPr lang="en-US" altLang="zh-CN" dirty="0"/>
              <a:t> ECCV</a:t>
            </a:r>
            <a:r>
              <a:rPr lang="zh-CN" altLang="en-US" dirty="0"/>
              <a:t>： </a:t>
            </a:r>
            <a:r>
              <a:rPr lang="en-US" altLang="zh-CN" dirty="0"/>
              <a:t>European Conference on Computer Vision</a:t>
            </a:r>
            <a:r>
              <a:rPr lang="en-US" altLang="zh-CN" sz="2000" dirty="0"/>
              <a:t> </a:t>
            </a:r>
          </a:p>
          <a:p>
            <a:pPr marL="0" indent="0" defTabSz="1219170">
              <a:lnSpc>
                <a:spcPct val="125000"/>
              </a:lnSpc>
              <a:spcBef>
                <a:spcPts val="0"/>
              </a:spcBef>
              <a:buClr>
                <a:srgbClr val="6F1B1B"/>
              </a:buClr>
              <a:buNone/>
            </a:pPr>
            <a:br>
              <a:rPr lang="en-US" altLang="zh-CN" sz="2000" dirty="0"/>
            </a:br>
            <a:r>
              <a:rPr lang="zh-CN" altLang="en-US" dirty="0"/>
              <a:t>（</a:t>
            </a:r>
            <a:r>
              <a:rPr lang="en-US" altLang="zh-CN" dirty="0"/>
              <a:t>2</a:t>
            </a:r>
            <a:r>
              <a:rPr lang="zh-CN" altLang="en-US" dirty="0"/>
              <a:t>） 亚洲计算机视觉会议：</a:t>
            </a:r>
            <a:br>
              <a:rPr lang="zh-CN" altLang="en-US" dirty="0"/>
            </a:br>
            <a:r>
              <a:rPr lang="zh-CN" altLang="en-US" dirty="0"/>
              <a:t> </a:t>
            </a:r>
            <a:r>
              <a:rPr lang="en-US" altLang="zh-CN" dirty="0"/>
              <a:t>ACCV</a:t>
            </a:r>
            <a:r>
              <a:rPr lang="zh-CN" altLang="en-US" dirty="0"/>
              <a:t>： </a:t>
            </a:r>
            <a:r>
              <a:rPr lang="en-US" altLang="zh-CN" dirty="0"/>
              <a:t>Asian Conference on Computer Vision</a:t>
            </a:r>
            <a:r>
              <a:rPr lang="en-US" altLang="zh-CN" sz="2000" dirty="0"/>
              <a:t> </a:t>
            </a:r>
          </a:p>
          <a:p>
            <a:pPr marL="0" indent="0" defTabSz="1219170">
              <a:lnSpc>
                <a:spcPct val="125000"/>
              </a:lnSpc>
              <a:spcBef>
                <a:spcPts val="0"/>
              </a:spcBef>
              <a:buClr>
                <a:srgbClr val="6F1B1B"/>
              </a:buClr>
              <a:buNone/>
            </a:pPr>
            <a:br>
              <a:rPr lang="en-US" altLang="zh-CN" sz="2000" dirty="0"/>
            </a:br>
            <a:r>
              <a:rPr lang="zh-CN" altLang="en-US" dirty="0"/>
              <a:t>（</a:t>
            </a:r>
            <a:r>
              <a:rPr lang="en-US" altLang="zh-CN" dirty="0"/>
              <a:t>3</a:t>
            </a:r>
            <a:r>
              <a:rPr lang="zh-CN" altLang="en-US" dirty="0"/>
              <a:t>） 人脸和手势识别专门的会议：</a:t>
            </a:r>
            <a:br>
              <a:rPr lang="zh-CN" altLang="en-US" dirty="0"/>
            </a:br>
            <a:r>
              <a:rPr lang="zh-CN" altLang="en-US" dirty="0"/>
              <a:t> </a:t>
            </a:r>
            <a:r>
              <a:rPr lang="en-US" altLang="zh-CN" dirty="0"/>
              <a:t>FG</a:t>
            </a:r>
            <a:r>
              <a:rPr lang="zh-CN" altLang="en-US" dirty="0"/>
              <a:t>： </a:t>
            </a:r>
            <a:r>
              <a:rPr lang="en-US" altLang="zh-CN" dirty="0"/>
              <a:t>IEEE International Conference on Automatic Face and Gesture Recognition</a:t>
            </a:r>
            <a:r>
              <a:rPr lang="en-US" altLang="zh-CN" sz="2000" dirty="0"/>
              <a:t> </a:t>
            </a:r>
            <a:br>
              <a:rPr lang="en-US" altLang="zh-CN" sz="2000" dirty="0"/>
            </a:br>
            <a:endParaRPr lang="en-US" altLang="zh-CN" sz="1867" dirty="0">
              <a:latin typeface="+mj-ea"/>
              <a:ea typeface="+mj-ea"/>
            </a:endParaRPr>
          </a:p>
        </p:txBody>
      </p:sp>
    </p:spTree>
    <p:extLst>
      <p:ext uri="{BB962C8B-B14F-4D97-AF65-F5344CB8AC3E}">
        <p14:creationId xmlns:p14="http://schemas.microsoft.com/office/powerpoint/2010/main" val="18555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5"/>
            <a:ext cx="11915801" cy="5378219"/>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人脸识别流程</a:t>
            </a:r>
            <a:r>
              <a:rPr lang="en-US" altLang="zh-CN" sz="2000" b="1" dirty="0"/>
              <a:t>:</a:t>
            </a:r>
          </a:p>
          <a:p>
            <a:pPr marL="342900" indent="-342900" defTabSz="1219170">
              <a:lnSpc>
                <a:spcPct val="150000"/>
              </a:lnSpc>
              <a:spcBef>
                <a:spcPts val="0"/>
              </a:spcBef>
              <a:buClr>
                <a:srgbClr val="6F1B1B"/>
              </a:buClr>
            </a:pPr>
            <a:endParaRPr lang="en-US" altLang="zh-CN" sz="2000" dirty="0"/>
          </a:p>
          <a:p>
            <a:pPr marL="342900" indent="-342900" defTabSz="1219170">
              <a:lnSpc>
                <a:spcPct val="150000"/>
              </a:lnSpc>
              <a:spcBef>
                <a:spcPts val="0"/>
              </a:spcBef>
              <a:buClr>
                <a:srgbClr val="6F1B1B"/>
              </a:buClr>
            </a:pPr>
            <a:endParaRPr lang="en-US" altLang="zh-CN" sz="2000" dirty="0"/>
          </a:p>
          <a:p>
            <a:pPr marL="342900" indent="-342900" defTabSz="1219170">
              <a:lnSpc>
                <a:spcPct val="150000"/>
              </a:lnSpc>
              <a:spcBef>
                <a:spcPts val="0"/>
              </a:spcBef>
              <a:buClr>
                <a:srgbClr val="6F1B1B"/>
              </a:buClr>
            </a:pPr>
            <a:endParaRPr lang="en-US" altLang="zh-CN" sz="2000" dirty="0"/>
          </a:p>
          <a:p>
            <a:pPr marL="342900" indent="-342900" defTabSz="1219170">
              <a:lnSpc>
                <a:spcPct val="150000"/>
              </a:lnSpc>
              <a:spcBef>
                <a:spcPts val="0"/>
              </a:spcBef>
              <a:buClr>
                <a:srgbClr val="6F1B1B"/>
              </a:buClr>
            </a:pPr>
            <a:r>
              <a:rPr lang="zh-CN" altLang="en-US" sz="2000" dirty="0"/>
              <a:t>（</a:t>
            </a:r>
            <a:r>
              <a:rPr lang="en-US" altLang="zh-CN" sz="2000" dirty="0"/>
              <a:t>1</a:t>
            </a:r>
            <a:r>
              <a:rPr lang="zh-CN" altLang="en-US" sz="2000" dirty="0"/>
              <a:t>）人脸检测</a:t>
            </a:r>
            <a:endParaRPr lang="en-US" altLang="zh-CN" sz="2000" dirty="0"/>
          </a:p>
          <a:p>
            <a:pPr marL="342900" lvl="1" indent="0" defTabSz="1219170">
              <a:lnSpc>
                <a:spcPct val="150000"/>
              </a:lnSpc>
              <a:spcBef>
                <a:spcPts val="0"/>
              </a:spcBef>
              <a:buClr>
                <a:srgbClr val="6F1B1B"/>
              </a:buClr>
              <a:buNone/>
            </a:pPr>
            <a:r>
              <a:rPr lang="zh-CN" altLang="en-US" sz="1700" b="1" dirty="0"/>
              <a:t>难点：</a:t>
            </a:r>
            <a:r>
              <a:rPr lang="zh-CN" altLang="en-US" sz="1700" dirty="0"/>
              <a:t>内在变化 </a:t>
            </a:r>
            <a:r>
              <a:rPr lang="en-US" altLang="zh-CN" sz="1700" dirty="0"/>
              <a:t>+ </a:t>
            </a:r>
            <a:r>
              <a:rPr lang="zh-CN" altLang="en-US" sz="1700" dirty="0"/>
              <a:t>外在条件</a:t>
            </a:r>
            <a:r>
              <a:rPr lang="en-US" altLang="zh-CN" sz="1700" dirty="0"/>
              <a:t>		</a:t>
            </a:r>
            <a:r>
              <a:rPr lang="zh-CN" altLang="en-US" sz="1700" b="1" dirty="0"/>
              <a:t>方法：</a:t>
            </a:r>
            <a:r>
              <a:rPr lang="zh-CN" altLang="en-US" dirty="0"/>
              <a:t>基于肤色模型、基于边缘特征、基于统计理论</a:t>
            </a:r>
            <a:endParaRPr lang="en-US" altLang="zh-CN" sz="1700" dirty="0"/>
          </a:p>
          <a:p>
            <a:pPr marL="342900" indent="-342900" defTabSz="1219170">
              <a:lnSpc>
                <a:spcPct val="150000"/>
              </a:lnSpc>
              <a:spcBef>
                <a:spcPts val="600"/>
              </a:spcBef>
              <a:buClr>
                <a:srgbClr val="6F1B1B"/>
              </a:buClr>
            </a:pPr>
            <a:r>
              <a:rPr lang="zh-CN" altLang="en-US" sz="2000" dirty="0"/>
              <a:t>（</a:t>
            </a:r>
            <a:r>
              <a:rPr lang="en-US" altLang="zh-CN" sz="2000" dirty="0"/>
              <a:t>2</a:t>
            </a:r>
            <a:r>
              <a:rPr lang="zh-CN" altLang="en-US" sz="2000" dirty="0"/>
              <a:t>）人脸特征提取</a:t>
            </a:r>
            <a:endParaRPr lang="en-US" altLang="zh-CN" sz="2000" dirty="0"/>
          </a:p>
          <a:p>
            <a:pPr marL="342900" lvl="1" indent="0" defTabSz="1219170">
              <a:lnSpc>
                <a:spcPct val="150000"/>
              </a:lnSpc>
              <a:spcBef>
                <a:spcPts val="0"/>
              </a:spcBef>
              <a:buClr>
                <a:srgbClr val="6F1B1B"/>
              </a:buClr>
              <a:buNone/>
            </a:pPr>
            <a:r>
              <a:rPr lang="zh-CN" altLang="en-US" sz="1700" dirty="0"/>
              <a:t>基于知识的提取方法 </a:t>
            </a:r>
            <a:r>
              <a:rPr lang="en-US" altLang="zh-CN" sz="1700" dirty="0"/>
              <a:t>+ </a:t>
            </a:r>
            <a:r>
              <a:rPr lang="zh-CN" altLang="en-US" sz="1700" dirty="0"/>
              <a:t>基于代数特征的提取方法</a:t>
            </a:r>
            <a:r>
              <a:rPr lang="zh-CN" altLang="en-US" sz="1500" dirty="0"/>
              <a:t> </a:t>
            </a:r>
            <a:endParaRPr lang="en-US" altLang="zh-CN" sz="1500" dirty="0"/>
          </a:p>
          <a:p>
            <a:pPr marL="342900" indent="-342900" defTabSz="1219170">
              <a:lnSpc>
                <a:spcPct val="150000"/>
              </a:lnSpc>
              <a:spcBef>
                <a:spcPts val="600"/>
              </a:spcBef>
              <a:buClr>
                <a:srgbClr val="6F1B1B"/>
              </a:buClr>
            </a:pPr>
            <a:r>
              <a:rPr lang="zh-CN" altLang="en-US" sz="2000" dirty="0"/>
              <a:t>（</a:t>
            </a:r>
            <a:r>
              <a:rPr lang="en-US" altLang="zh-CN" sz="2000" dirty="0"/>
              <a:t>3</a:t>
            </a:r>
            <a:r>
              <a:rPr lang="zh-CN" altLang="en-US" sz="2000" dirty="0"/>
              <a:t>）人脸识别</a:t>
            </a:r>
            <a:endParaRPr lang="en-US" altLang="zh-CN" sz="2000" dirty="0"/>
          </a:p>
          <a:p>
            <a:pPr marL="342900" lvl="1" indent="0" defTabSz="1219170">
              <a:lnSpc>
                <a:spcPct val="150000"/>
              </a:lnSpc>
              <a:spcBef>
                <a:spcPts val="0"/>
              </a:spcBef>
              <a:buClr>
                <a:srgbClr val="6F1B1B"/>
              </a:buClr>
              <a:buNone/>
            </a:pPr>
            <a:r>
              <a:rPr lang="zh-CN" altLang="en-US" sz="1700" dirty="0"/>
              <a:t>一对一的筛选  </a:t>
            </a:r>
            <a:r>
              <a:rPr lang="en-US" altLang="zh-CN" sz="1700" dirty="0"/>
              <a:t>+ </a:t>
            </a:r>
            <a:r>
              <a:rPr lang="zh-CN" altLang="en-US" sz="1700" dirty="0"/>
              <a:t>一对多的筛选</a:t>
            </a:r>
            <a:endParaRPr lang="en-US" altLang="zh-CN" sz="1700" dirty="0"/>
          </a:p>
          <a:p>
            <a:pPr marL="342900" indent="-342900" defTabSz="1219170">
              <a:lnSpc>
                <a:spcPct val="150000"/>
              </a:lnSpc>
              <a:spcBef>
                <a:spcPts val="0"/>
              </a:spcBef>
              <a:buClr>
                <a:srgbClr val="6F1B1B"/>
              </a:buClr>
            </a:pPr>
            <a:r>
              <a:rPr lang="zh-CN" altLang="en-US" sz="2000" dirty="0"/>
              <a:t>（</a:t>
            </a:r>
            <a:r>
              <a:rPr lang="en-US" altLang="zh-CN" sz="2000" dirty="0"/>
              <a:t>4</a:t>
            </a:r>
            <a:r>
              <a:rPr lang="zh-CN" altLang="en-US" sz="2000" dirty="0"/>
              <a:t>）活体鉴别</a:t>
            </a:r>
            <a:endParaRPr lang="en-US" altLang="zh-CN" sz="2000" dirty="0"/>
          </a:p>
          <a:p>
            <a:pPr marL="342900" lvl="1" indent="0" defTabSz="1219170">
              <a:lnSpc>
                <a:spcPct val="150000"/>
              </a:lnSpc>
              <a:spcBef>
                <a:spcPts val="0"/>
              </a:spcBef>
              <a:buClr>
                <a:srgbClr val="6F1B1B"/>
              </a:buClr>
              <a:buNone/>
            </a:pPr>
            <a:endParaRPr lang="en-US" altLang="zh-CN" sz="2000" dirty="0"/>
          </a:p>
        </p:txBody>
      </p:sp>
      <p:pic>
        <p:nvPicPr>
          <p:cNvPr id="3" name="图片 2">
            <a:extLst>
              <a:ext uri="{FF2B5EF4-FFF2-40B4-BE49-F238E27FC236}">
                <a16:creationId xmlns:a16="http://schemas.microsoft.com/office/drawing/2014/main" id="{1440D2C1-015C-4B51-9727-6AFF6EDD4F9D}"/>
              </a:ext>
            </a:extLst>
          </p:cNvPr>
          <p:cNvPicPr>
            <a:picLocks noChangeAspect="1"/>
          </p:cNvPicPr>
          <p:nvPr/>
        </p:nvPicPr>
        <p:blipFill>
          <a:blip r:embed="rId4"/>
          <a:stretch>
            <a:fillRect/>
          </a:stretch>
        </p:blipFill>
        <p:spPr>
          <a:xfrm>
            <a:off x="545504" y="1764183"/>
            <a:ext cx="9620250" cy="1362159"/>
          </a:xfrm>
          <a:prstGeom prst="rect">
            <a:avLst/>
          </a:prstGeom>
        </p:spPr>
      </p:pic>
    </p:spTree>
    <p:extLst>
      <p:ext uri="{BB962C8B-B14F-4D97-AF65-F5344CB8AC3E}">
        <p14:creationId xmlns:p14="http://schemas.microsoft.com/office/powerpoint/2010/main" val="356551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人脸识别主要方法</a:t>
            </a:r>
            <a:r>
              <a:rPr lang="en-US" altLang="zh-CN" sz="2000" b="1" dirty="0"/>
              <a:t>:</a:t>
            </a:r>
          </a:p>
          <a:p>
            <a:pPr marL="342900" indent="-342900" defTabSz="1219170">
              <a:lnSpc>
                <a:spcPct val="150000"/>
              </a:lnSpc>
              <a:spcBef>
                <a:spcPts val="1200"/>
              </a:spcBef>
              <a:buClr>
                <a:srgbClr val="6F1B1B"/>
              </a:buClr>
            </a:pPr>
            <a:r>
              <a:rPr lang="zh-CN" altLang="en-US" b="1" dirty="0"/>
              <a:t>基于特征脸的方法</a:t>
            </a:r>
            <a:r>
              <a:rPr lang="zh-CN" altLang="en-US" sz="2000" b="1" dirty="0"/>
              <a:t> </a:t>
            </a:r>
            <a:br>
              <a:rPr lang="zh-CN" altLang="en-US" sz="2000" dirty="0"/>
            </a:br>
            <a:r>
              <a:rPr lang="zh-CN" altLang="en-US" sz="2000" dirty="0"/>
              <a:t>         对图像做 </a:t>
            </a:r>
            <a:r>
              <a:rPr lang="en-US" altLang="zh-CN" sz="2000" dirty="0" err="1"/>
              <a:t>Karhunen-Loeve</a:t>
            </a:r>
            <a:r>
              <a:rPr lang="en-US" altLang="zh-CN" sz="2000" dirty="0"/>
              <a:t> </a:t>
            </a:r>
            <a:r>
              <a:rPr lang="zh-CN" altLang="en-US" sz="2000" dirty="0"/>
              <a:t>变换，把一个高维的向量转化为低维的向量，从而消除每个分量存在的关联性，使得变换得到的图像与之对应特征值递减。在图像经过 </a:t>
            </a:r>
            <a:r>
              <a:rPr lang="en-US" altLang="zh-CN" sz="2000" dirty="0"/>
              <a:t>K-L </a:t>
            </a:r>
            <a:r>
              <a:rPr lang="zh-CN" altLang="en-US" sz="2000" dirty="0"/>
              <a:t>变换后，其具有很好的位移不变性和稳定性。</a:t>
            </a:r>
            <a:endParaRPr lang="en-US" altLang="zh-CN" sz="2000" dirty="0"/>
          </a:p>
          <a:p>
            <a:pPr marL="342900" indent="-342900" defTabSz="1219170">
              <a:lnSpc>
                <a:spcPct val="150000"/>
              </a:lnSpc>
              <a:spcBef>
                <a:spcPts val="1200"/>
              </a:spcBef>
              <a:buClr>
                <a:srgbClr val="6F1B1B"/>
              </a:buClr>
            </a:pPr>
            <a:r>
              <a:rPr lang="zh-CN" altLang="en-US" b="1" dirty="0"/>
              <a:t>基于几何特征的方法</a:t>
            </a:r>
            <a:r>
              <a:rPr lang="zh-CN" altLang="en-US" sz="2000" b="1" dirty="0"/>
              <a:t> </a:t>
            </a:r>
            <a:br>
              <a:rPr lang="zh-CN" altLang="en-US" sz="2000" dirty="0"/>
            </a:br>
            <a:r>
              <a:rPr lang="zh-CN" altLang="en-US" sz="2000" dirty="0"/>
              <a:t>         首先对人脸面部的各个特征点及其位置进行检测，如鼻子、嘴巴和眼睛等位置，然后计算这些特征之间的距离，得到可以表达每个特征脸的矢量特征信息，例如眼睛的位置，眉毛的长度等，其次还计算每个特征与之相对应关系，与人脸数据库中已知人脸对应特征信息来做比较，最后得出最佳的匹配人脸。</a:t>
            </a:r>
            <a:endParaRPr lang="en-US" altLang="zh-CN" sz="2000" dirty="0"/>
          </a:p>
        </p:txBody>
      </p:sp>
    </p:spTree>
    <p:extLst>
      <p:ext uri="{BB962C8B-B14F-4D97-AF65-F5344CB8AC3E}">
        <p14:creationId xmlns:p14="http://schemas.microsoft.com/office/powerpoint/2010/main" val="3574313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人脸识别主要方法</a:t>
            </a:r>
            <a:r>
              <a:rPr lang="en-US" altLang="zh-CN" sz="2000" b="1" dirty="0"/>
              <a:t>:</a:t>
            </a:r>
          </a:p>
          <a:p>
            <a:pPr marL="342900" indent="-342900" defTabSz="1219170">
              <a:lnSpc>
                <a:spcPct val="150000"/>
              </a:lnSpc>
              <a:spcBef>
                <a:spcPts val="1200"/>
              </a:spcBef>
              <a:buClr>
                <a:srgbClr val="6F1B1B"/>
              </a:buClr>
            </a:pPr>
            <a:r>
              <a:rPr lang="zh-CN" altLang="en-US" b="1" dirty="0"/>
              <a:t>基于支持向量机的方法</a:t>
            </a:r>
            <a:br>
              <a:rPr lang="zh-CN" altLang="en-US" sz="2000" dirty="0"/>
            </a:br>
            <a:r>
              <a:rPr lang="zh-CN" altLang="en-US" sz="2000" dirty="0"/>
              <a:t>        将图像变换空间，在其他空间做分类。</a:t>
            </a:r>
            <a:endParaRPr lang="en-US" altLang="zh-CN" sz="2000" dirty="0"/>
          </a:p>
          <a:p>
            <a:pPr marL="342900" indent="-342900" defTabSz="1219170">
              <a:lnSpc>
                <a:spcPct val="150000"/>
              </a:lnSpc>
              <a:spcBef>
                <a:spcPts val="1200"/>
              </a:spcBef>
              <a:buClr>
                <a:srgbClr val="6F1B1B"/>
              </a:buClr>
            </a:pPr>
            <a:r>
              <a:rPr lang="zh-CN" altLang="en-US" b="1" dirty="0"/>
              <a:t>基于深度学习的方法</a:t>
            </a:r>
            <a:br>
              <a:rPr lang="zh-CN" altLang="en-US" sz="2000" dirty="0"/>
            </a:br>
            <a:r>
              <a:rPr lang="zh-CN" altLang="en-US" sz="2000" dirty="0"/>
              <a:t>        卷积神经网络（</a:t>
            </a:r>
            <a:r>
              <a:rPr lang="en-US" altLang="zh-CN" sz="2000" dirty="0"/>
              <a:t>Convolutional Neural </a:t>
            </a:r>
            <a:r>
              <a:rPr lang="en-US" altLang="zh-CN" sz="2000" dirty="0" err="1"/>
              <a:t>Networks,CNN</a:t>
            </a:r>
            <a:r>
              <a:rPr lang="zh-CN" altLang="en-US" sz="2000" dirty="0"/>
              <a:t>）是第一个真正成功训练多层网络结构的学习算法，基于卷积神经网络的人脸识别方法是一种深度的监督学习下的机器学习模型，能挖掘数据局部特征，提取全局训练特征和分类，其权值共享结构网络使之更类似于生物神经网络，在模式识别各个领域都得到成功应用。</a:t>
            </a:r>
            <a:endParaRPr lang="en-US" altLang="zh-CN" sz="2000" dirty="0"/>
          </a:p>
          <a:p>
            <a:pPr marL="0" indent="0" defTabSz="1219170">
              <a:lnSpc>
                <a:spcPct val="150000"/>
              </a:lnSpc>
              <a:spcBef>
                <a:spcPts val="1200"/>
              </a:spcBef>
              <a:buClr>
                <a:srgbClr val="6F1B1B"/>
              </a:buClr>
              <a:buNone/>
            </a:pPr>
            <a:r>
              <a:rPr lang="zh-CN" altLang="en-US" sz="2000" dirty="0"/>
              <a:t>香港中文大学的 </a:t>
            </a:r>
            <a:r>
              <a:rPr lang="en-US" altLang="zh-CN" sz="2000" b="1" dirty="0">
                <a:solidFill>
                  <a:srgbClr val="FF0000"/>
                </a:solidFill>
              </a:rPr>
              <a:t>Deep ID</a:t>
            </a:r>
            <a:r>
              <a:rPr lang="zh-CN" altLang="en-US" sz="2000" b="1" dirty="0">
                <a:solidFill>
                  <a:srgbClr val="FF0000"/>
                </a:solidFill>
              </a:rPr>
              <a:t> </a:t>
            </a:r>
            <a:r>
              <a:rPr lang="zh-CN" altLang="en-US" sz="2000" dirty="0"/>
              <a:t>（ </a:t>
            </a:r>
            <a:r>
              <a:rPr lang="en-US" altLang="zh-CN" sz="2000" dirty="0"/>
              <a:t>DeepID2 </a:t>
            </a:r>
            <a:r>
              <a:rPr lang="zh-CN" altLang="en-US" sz="2000" dirty="0"/>
              <a:t>项目将识别率提高到了 </a:t>
            </a:r>
            <a:r>
              <a:rPr lang="en-US" altLang="zh-CN" sz="2000" dirty="0"/>
              <a:t>99.15%</a:t>
            </a:r>
            <a:r>
              <a:rPr lang="zh-CN" altLang="en-US" sz="2000" dirty="0"/>
              <a:t>，高于人类的</a:t>
            </a:r>
            <a:r>
              <a:rPr lang="en-US" altLang="zh-CN" sz="2000" dirty="0"/>
              <a:t>9705%</a:t>
            </a:r>
            <a:r>
              <a:rPr lang="zh-CN" altLang="en-US" sz="2000" dirty="0"/>
              <a:t>）</a:t>
            </a:r>
            <a:r>
              <a:rPr lang="en-US" altLang="zh-CN" sz="2000" dirty="0"/>
              <a:t>   +  Facebook </a:t>
            </a:r>
            <a:r>
              <a:rPr lang="zh-CN" altLang="en-US" sz="2000" dirty="0"/>
              <a:t>的 </a:t>
            </a:r>
            <a:r>
              <a:rPr lang="en-US" altLang="zh-CN" sz="2000" b="1" dirty="0">
                <a:solidFill>
                  <a:srgbClr val="FF0000"/>
                </a:solidFill>
              </a:rPr>
              <a:t>Deep Face  </a:t>
            </a:r>
            <a:r>
              <a:rPr lang="en-US" altLang="zh-CN" sz="2000" dirty="0"/>
              <a:t>+  </a:t>
            </a:r>
            <a:r>
              <a:rPr lang="en-US" altLang="zh-CN" sz="2000" b="1" dirty="0">
                <a:solidFill>
                  <a:srgbClr val="FF0000"/>
                </a:solidFill>
              </a:rPr>
              <a:t>Face++   </a:t>
            </a:r>
            <a:r>
              <a:rPr lang="en-US" altLang="zh-CN" sz="2000" dirty="0"/>
              <a:t>+   </a:t>
            </a:r>
            <a:r>
              <a:rPr lang="zh-CN" altLang="en-US" sz="2000" dirty="0"/>
              <a:t>百度</a:t>
            </a:r>
            <a:r>
              <a:rPr lang="en-US" altLang="zh-CN" sz="2000" dirty="0"/>
              <a:t>SDK</a:t>
            </a:r>
          </a:p>
        </p:txBody>
      </p:sp>
    </p:spTree>
    <p:extLst>
      <p:ext uri="{BB962C8B-B14F-4D97-AF65-F5344CB8AC3E}">
        <p14:creationId xmlns:p14="http://schemas.microsoft.com/office/powerpoint/2010/main" val="413075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pic>
        <p:nvPicPr>
          <p:cNvPr id="8194" name="Picture 2" descr="https://img-blog.csdn.net/20180218003544344?watermark/2/text/aHR0cDovL2Jsb2cuY3Nkbi5uZXQva3V3ZWljYWk=/font/5a6L5L2T/fontsize/400/fill/I0JBQkFCMA==/dissolve/70">
            <a:extLst>
              <a:ext uri="{FF2B5EF4-FFF2-40B4-BE49-F238E27FC236}">
                <a16:creationId xmlns:a16="http://schemas.microsoft.com/office/drawing/2014/main" id="{B9C404D6-070E-4DDA-AEF8-AD68B2C22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4538557"/>
            <a:ext cx="4952999" cy="2235366"/>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
          <p:cNvSpPr txBox="1">
            <a:spLocks noChangeArrowheads="1"/>
          </p:cNvSpPr>
          <p:nvPr/>
        </p:nvSpPr>
        <p:spPr>
          <a:xfrm>
            <a:off x="276198" y="974050"/>
            <a:ext cx="11915801" cy="5799874"/>
          </a:xfrm>
          <a:prstGeom prst="rect">
            <a:avLst/>
          </a:prstGeom>
        </p:spPr>
        <p:txBody>
          <a:bodyPr vert="horz" lIns="121920" tIns="60960" rIns="121920" bIns="60960" rtlCol="0">
            <a:normAutofit fontScale="77500" lnSpcReduction="2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人脸识别三大经典算法</a:t>
            </a:r>
            <a:r>
              <a:rPr lang="en-US" altLang="zh-CN" sz="2000" b="1" dirty="0"/>
              <a:t>:</a:t>
            </a:r>
          </a:p>
          <a:p>
            <a:pPr marL="342900" indent="-342900" defTabSz="1219170">
              <a:lnSpc>
                <a:spcPct val="150000"/>
              </a:lnSpc>
              <a:spcBef>
                <a:spcPts val="1200"/>
              </a:spcBef>
              <a:buClr>
                <a:srgbClr val="6F1B1B"/>
              </a:buClr>
            </a:pPr>
            <a:r>
              <a:rPr lang="zh-CN" altLang="en-US" b="1" dirty="0"/>
              <a:t>特征脸法（</a:t>
            </a:r>
            <a:r>
              <a:rPr lang="en-US" altLang="zh-CN" b="1" dirty="0"/>
              <a:t>Eigenface</a:t>
            </a:r>
            <a:r>
              <a:rPr lang="zh-CN" altLang="en-US" b="1" dirty="0"/>
              <a:t>）</a:t>
            </a:r>
            <a:endParaRPr lang="en-US" altLang="zh-CN" b="1" dirty="0"/>
          </a:p>
          <a:p>
            <a:pPr marL="0" indent="0" defTabSz="1219170">
              <a:lnSpc>
                <a:spcPct val="150000"/>
              </a:lnSpc>
              <a:spcBef>
                <a:spcPts val="1200"/>
              </a:spcBef>
              <a:buClr>
                <a:srgbClr val="6F1B1B"/>
              </a:buClr>
              <a:buNone/>
            </a:pPr>
            <a:r>
              <a:rPr lang="en-US" altLang="zh-CN" sz="2000" dirty="0"/>
              <a:t>1</a:t>
            </a:r>
            <a:r>
              <a:rPr lang="zh-CN" altLang="en-US" sz="2000" dirty="0"/>
              <a:t>）将原始数据按列组成</a:t>
            </a:r>
            <a:r>
              <a:rPr lang="en-US" altLang="zh-CN" sz="2000" dirty="0"/>
              <a:t>n</a:t>
            </a:r>
            <a:r>
              <a:rPr lang="zh-CN" altLang="en-US" sz="2000" dirty="0"/>
              <a:t>行</a:t>
            </a:r>
            <a:r>
              <a:rPr lang="en-US" altLang="zh-CN" sz="2000" dirty="0"/>
              <a:t>m</a:t>
            </a:r>
            <a:r>
              <a:rPr lang="zh-CN" altLang="en-US" sz="2000" dirty="0"/>
              <a:t>列矩阵</a:t>
            </a:r>
            <a:r>
              <a:rPr lang="en-US" altLang="zh-CN" sz="2000" dirty="0"/>
              <a:t>X</a:t>
            </a:r>
            <a:r>
              <a:rPr lang="zh-CN" altLang="en-US" sz="2000" dirty="0"/>
              <a:t>；</a:t>
            </a:r>
            <a:endParaRPr lang="en-US" altLang="zh-CN" sz="2000" dirty="0"/>
          </a:p>
          <a:p>
            <a:pPr marL="0" indent="0" defTabSz="1219170">
              <a:lnSpc>
                <a:spcPct val="150000"/>
              </a:lnSpc>
              <a:spcBef>
                <a:spcPts val="1200"/>
              </a:spcBef>
              <a:buClr>
                <a:srgbClr val="6F1B1B"/>
              </a:buClr>
              <a:buNone/>
            </a:pPr>
            <a:r>
              <a:rPr lang="en-US" altLang="zh-CN" sz="2000" dirty="0"/>
              <a:t>2</a:t>
            </a:r>
            <a:r>
              <a:rPr lang="zh-CN" altLang="en-US" sz="2000" dirty="0"/>
              <a:t>）将</a:t>
            </a:r>
            <a:r>
              <a:rPr lang="en-US" altLang="zh-CN" sz="2000" dirty="0"/>
              <a:t>X</a:t>
            </a:r>
            <a:r>
              <a:rPr lang="zh-CN" altLang="en-US" sz="2000" dirty="0"/>
              <a:t>的每一行（这里是图片也就是一张图片变换到一行）进行零均值化，即减去这一行的均值</a:t>
            </a:r>
            <a:r>
              <a:rPr lang="en-US" altLang="zh-CN" sz="2000" dirty="0"/>
              <a:t>(</a:t>
            </a:r>
            <a:r>
              <a:rPr lang="zh-CN" altLang="en-US" sz="2000" dirty="0"/>
              <a:t>样本中心化和标准化</a:t>
            </a:r>
            <a:r>
              <a:rPr lang="en-US" altLang="zh-CN" sz="2000" dirty="0"/>
              <a:t>)</a:t>
            </a:r>
            <a:r>
              <a:rPr lang="zh-CN" altLang="en-US" sz="2000" dirty="0"/>
              <a:t>；将所有的样本融合到一个矩阵里面特征向量就是变换空间的基向量</a:t>
            </a:r>
            <a:r>
              <a:rPr lang="en-US" altLang="zh-CN" sz="2000" dirty="0"/>
              <a:t>U=[u1,u2,u3,u4,…]</a:t>
            </a:r>
            <a:r>
              <a:rPr lang="zh-CN" altLang="en-US" sz="2000" dirty="0"/>
              <a:t>，脑袋里面要想到一个样本投影变换就是该空间的一个点，然后对于许多点可以用</a:t>
            </a:r>
            <a:r>
              <a:rPr lang="en-US" altLang="zh-CN" sz="2000" dirty="0"/>
              <a:t>KNN</a:t>
            </a:r>
            <a:r>
              <a:rPr lang="zh-CN" altLang="en-US" sz="2000" dirty="0"/>
              <a:t>等不同的方法进行分类。</a:t>
            </a:r>
            <a:endParaRPr lang="en-US" altLang="zh-CN" sz="2000" dirty="0"/>
          </a:p>
          <a:p>
            <a:pPr marL="0" indent="0" defTabSz="1219170">
              <a:lnSpc>
                <a:spcPct val="150000"/>
              </a:lnSpc>
              <a:spcBef>
                <a:spcPts val="1200"/>
              </a:spcBef>
              <a:buClr>
                <a:srgbClr val="6F1B1B"/>
              </a:buClr>
              <a:buNone/>
            </a:pPr>
            <a:r>
              <a:rPr lang="en-US" altLang="zh-CN" sz="2000" dirty="0"/>
              <a:t>3</a:t>
            </a:r>
            <a:r>
              <a:rPr lang="zh-CN" altLang="en-US" sz="2000" dirty="0"/>
              <a:t>）求出协方差矩阵；</a:t>
            </a:r>
            <a:endParaRPr lang="en-US" altLang="zh-CN" sz="2000" dirty="0"/>
          </a:p>
          <a:p>
            <a:pPr marL="0" indent="0" defTabSz="1219170">
              <a:lnSpc>
                <a:spcPct val="150000"/>
              </a:lnSpc>
              <a:spcBef>
                <a:spcPts val="1200"/>
              </a:spcBef>
              <a:buClr>
                <a:srgbClr val="6F1B1B"/>
              </a:buClr>
              <a:buNone/>
            </a:pPr>
            <a:r>
              <a:rPr lang="en-US" altLang="zh-CN" sz="2000" dirty="0"/>
              <a:t>4</a:t>
            </a:r>
            <a:r>
              <a:rPr lang="zh-CN" altLang="en-US" sz="2000" dirty="0"/>
              <a:t>）求出协方差矩阵的特征值及对应的特征向量；</a:t>
            </a:r>
            <a:endParaRPr lang="en-US" altLang="zh-CN" sz="2000" dirty="0"/>
          </a:p>
          <a:p>
            <a:pPr marL="0" indent="0" defTabSz="1219170">
              <a:lnSpc>
                <a:spcPct val="150000"/>
              </a:lnSpc>
              <a:spcBef>
                <a:spcPts val="1200"/>
              </a:spcBef>
              <a:buClr>
                <a:srgbClr val="6F1B1B"/>
              </a:buClr>
              <a:buNone/>
            </a:pPr>
            <a:r>
              <a:rPr lang="en-US" altLang="zh-CN" sz="2000" dirty="0"/>
              <a:t>5</a:t>
            </a:r>
            <a:r>
              <a:rPr lang="zh-CN" altLang="en-US" sz="2000" dirty="0"/>
              <a:t>）将特征向量按对应特征值大小从上到下按行排列成矩阵，取前</a:t>
            </a:r>
            <a:r>
              <a:rPr lang="en-US" altLang="zh-CN" sz="2000" dirty="0"/>
              <a:t>k</a:t>
            </a:r>
            <a:r>
              <a:rPr lang="zh-CN" altLang="en-US" sz="2000" dirty="0"/>
              <a:t>行组成矩阵</a:t>
            </a:r>
            <a:r>
              <a:rPr lang="en-US" altLang="zh-CN" sz="2000" dirty="0"/>
              <a:t>P</a:t>
            </a:r>
            <a:r>
              <a:rPr lang="zh-CN" altLang="en-US" sz="2000" dirty="0"/>
              <a:t>；</a:t>
            </a:r>
            <a:endParaRPr lang="en-US" altLang="zh-CN" sz="2000" dirty="0"/>
          </a:p>
          <a:p>
            <a:pPr marL="0" indent="0" defTabSz="1219170">
              <a:lnSpc>
                <a:spcPct val="150000"/>
              </a:lnSpc>
              <a:spcBef>
                <a:spcPts val="1200"/>
              </a:spcBef>
              <a:buClr>
                <a:srgbClr val="6F1B1B"/>
              </a:buClr>
              <a:buNone/>
            </a:pPr>
            <a:r>
              <a:rPr lang="en-US" altLang="zh-CN" sz="2000" dirty="0"/>
              <a:t>6</a:t>
            </a:r>
            <a:r>
              <a:rPr lang="zh-CN" altLang="en-US" sz="2000" dirty="0"/>
              <a:t>）</a:t>
            </a:r>
            <a:r>
              <a:rPr lang="en-US" altLang="zh-CN" sz="2000" dirty="0"/>
              <a:t>Y=PX Y=PXY=PX</a:t>
            </a:r>
            <a:r>
              <a:rPr lang="zh-CN" altLang="en-US" sz="2000" dirty="0"/>
              <a:t>即为降维到</a:t>
            </a:r>
            <a:r>
              <a:rPr lang="en-US" altLang="zh-CN" sz="2000" dirty="0"/>
              <a:t>k kk</a:t>
            </a:r>
            <a:r>
              <a:rPr lang="zh-CN" altLang="en-US" sz="2000" dirty="0"/>
              <a:t>维后的数据。</a:t>
            </a:r>
            <a:endParaRPr lang="en-US" altLang="zh-CN" sz="2000" dirty="0"/>
          </a:p>
          <a:p>
            <a:pPr marL="0" indent="0" defTabSz="1219170">
              <a:lnSpc>
                <a:spcPct val="150000"/>
              </a:lnSpc>
              <a:spcBef>
                <a:spcPts val="1200"/>
              </a:spcBef>
              <a:buClr>
                <a:srgbClr val="6F1B1B"/>
              </a:buClr>
              <a:buNone/>
            </a:pPr>
            <a:r>
              <a:rPr lang="en-US" altLang="zh-CN" sz="2000" b="1" dirty="0"/>
              <a:t>PCA+KNN</a:t>
            </a:r>
            <a:endParaRPr lang="zh-CN" altLang="en-US" sz="2000" b="1" dirty="0"/>
          </a:p>
          <a:p>
            <a:pPr marL="0" indent="0" defTabSz="1219170">
              <a:lnSpc>
                <a:spcPct val="150000"/>
              </a:lnSpc>
              <a:spcBef>
                <a:spcPts val="1200"/>
              </a:spcBef>
              <a:buClr>
                <a:srgbClr val="6F1B1B"/>
              </a:buClr>
              <a:buNone/>
            </a:pPr>
            <a:br>
              <a:rPr lang="zh-CN" altLang="en-US" sz="2000" dirty="0"/>
            </a:br>
            <a:endParaRPr lang="en-US" altLang="zh-CN" sz="2000" dirty="0"/>
          </a:p>
        </p:txBody>
      </p:sp>
    </p:spTree>
    <p:extLst>
      <p:ext uri="{BB962C8B-B14F-4D97-AF65-F5344CB8AC3E}">
        <p14:creationId xmlns:p14="http://schemas.microsoft.com/office/powerpoint/2010/main" val="856769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pic>
        <p:nvPicPr>
          <p:cNvPr id="6146" name="Picture 2" descr="https://img-blog.csdn.net/20140706120807765">
            <a:extLst>
              <a:ext uri="{FF2B5EF4-FFF2-40B4-BE49-F238E27FC236}">
                <a16:creationId xmlns:a16="http://schemas.microsoft.com/office/drawing/2014/main" id="{F93BBDAD-573D-4CED-B7A2-7C5A08557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561" y="3566525"/>
            <a:ext cx="47529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g-blog.csdn.net/20140706120830734">
            <a:extLst>
              <a:ext uri="{FF2B5EF4-FFF2-40B4-BE49-F238E27FC236}">
                <a16:creationId xmlns:a16="http://schemas.microsoft.com/office/drawing/2014/main" id="{1FC197A7-E6BD-4A12-BEE8-347763093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351" y="3890749"/>
            <a:ext cx="2224576" cy="55855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img-blog.csdn.net/20140706120834453">
            <a:extLst>
              <a:ext uri="{FF2B5EF4-FFF2-40B4-BE49-F238E27FC236}">
                <a16:creationId xmlns:a16="http://schemas.microsoft.com/office/drawing/2014/main" id="{F5BF57E8-98C8-45FE-983B-3AFC7418EF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1025" y="3894924"/>
            <a:ext cx="3862876" cy="56655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fontScale="925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800" b="1" dirty="0"/>
              <a:t>人脸识别三大经典算法</a:t>
            </a:r>
            <a:r>
              <a:rPr lang="en-US" altLang="zh-CN" sz="2800" b="1" dirty="0"/>
              <a:t>:</a:t>
            </a:r>
          </a:p>
          <a:p>
            <a:pPr marL="342900" indent="-342900" defTabSz="1219170">
              <a:lnSpc>
                <a:spcPct val="150000"/>
              </a:lnSpc>
              <a:spcBef>
                <a:spcPts val="1200"/>
              </a:spcBef>
              <a:buClr>
                <a:srgbClr val="6F1B1B"/>
              </a:buClr>
            </a:pPr>
            <a:r>
              <a:rPr lang="zh-CN" altLang="en-US" b="1" dirty="0"/>
              <a:t>局部二值模式（</a:t>
            </a:r>
            <a:r>
              <a:rPr lang="en-US" altLang="zh-CN" b="1" dirty="0"/>
              <a:t>Local Binary Patterns</a:t>
            </a:r>
            <a:r>
              <a:rPr lang="zh-CN" altLang="en-US" b="1" dirty="0"/>
              <a:t>， </a:t>
            </a:r>
            <a:r>
              <a:rPr lang="en-US" altLang="zh-CN" b="1" dirty="0"/>
              <a:t>LBP</a:t>
            </a:r>
            <a:r>
              <a:rPr lang="zh-CN" altLang="en-US" b="1" dirty="0"/>
              <a:t>）</a:t>
            </a:r>
            <a:r>
              <a:rPr lang="zh-CN" altLang="en-US" dirty="0"/>
              <a:t>以邻域中心像素为阈值，将相邻的</a:t>
            </a:r>
            <a:r>
              <a:rPr lang="en-US" altLang="zh-CN" dirty="0"/>
              <a:t>8</a:t>
            </a:r>
            <a:r>
              <a:rPr lang="zh-CN" altLang="en-US" dirty="0"/>
              <a:t>个像素的灰度值与其进行比较，若周围像素值大于中心像素值，则该像素点的位置被标记为</a:t>
            </a:r>
            <a:r>
              <a:rPr lang="en-US" altLang="zh-CN" dirty="0"/>
              <a:t>1</a:t>
            </a:r>
            <a:r>
              <a:rPr lang="zh-CN" altLang="en-US" dirty="0"/>
              <a:t>，否则为</a:t>
            </a:r>
            <a:r>
              <a:rPr lang="en-US" altLang="zh-CN" dirty="0"/>
              <a:t>0</a:t>
            </a:r>
            <a:r>
              <a:rPr lang="zh-CN" altLang="en-US" dirty="0"/>
              <a:t>。这样，</a:t>
            </a:r>
            <a:r>
              <a:rPr lang="en-US" altLang="zh-CN" dirty="0"/>
              <a:t>3x3</a:t>
            </a:r>
            <a:r>
              <a:rPr lang="zh-CN" altLang="en-US" dirty="0"/>
              <a:t>邻域内的</a:t>
            </a:r>
            <a:r>
              <a:rPr lang="en-US" altLang="zh-CN" dirty="0"/>
              <a:t>8</a:t>
            </a:r>
            <a:r>
              <a:rPr lang="zh-CN" altLang="en-US" dirty="0"/>
              <a:t>个点经比较可产生</a:t>
            </a:r>
            <a:r>
              <a:rPr lang="en-US" altLang="zh-CN" dirty="0"/>
              <a:t>8</a:t>
            </a:r>
            <a:r>
              <a:rPr lang="zh-CN" altLang="en-US" dirty="0"/>
              <a:t>位二进制数（通常转换为十进制数即</a:t>
            </a:r>
            <a:r>
              <a:rPr lang="en-US" altLang="zh-CN" dirty="0"/>
              <a:t>LBP</a:t>
            </a:r>
            <a:r>
              <a:rPr lang="zh-CN" altLang="en-US" dirty="0"/>
              <a:t>码，共</a:t>
            </a:r>
            <a:r>
              <a:rPr lang="en-US" altLang="zh-CN" dirty="0"/>
              <a:t>256</a:t>
            </a:r>
            <a:r>
              <a:rPr lang="zh-CN" altLang="en-US" dirty="0"/>
              <a:t>种），即得到该邻域中心像素点的</a:t>
            </a:r>
            <a:r>
              <a:rPr lang="en-US" altLang="zh-CN" dirty="0"/>
              <a:t>LBP</a:t>
            </a:r>
            <a:r>
              <a:rPr lang="zh-CN" altLang="en-US" dirty="0"/>
              <a:t>值，并用这个值来反映该区域的纹理信息。</a:t>
            </a:r>
            <a:endParaRPr lang="en-US" altLang="zh-CN" dirty="0"/>
          </a:p>
          <a:p>
            <a:pPr marL="342900" indent="-342900" defTabSz="1219170">
              <a:lnSpc>
                <a:spcPct val="150000"/>
              </a:lnSpc>
              <a:spcBef>
                <a:spcPts val="1200"/>
              </a:spcBef>
              <a:buClr>
                <a:srgbClr val="6F1B1B"/>
              </a:buClr>
            </a:pPr>
            <a:endParaRPr lang="en-US" altLang="zh-CN" dirty="0"/>
          </a:p>
          <a:p>
            <a:pPr marL="342900" indent="-342900" defTabSz="1219170">
              <a:lnSpc>
                <a:spcPct val="150000"/>
              </a:lnSpc>
              <a:spcBef>
                <a:spcPts val="1200"/>
              </a:spcBef>
              <a:buClr>
                <a:srgbClr val="6F1B1B"/>
              </a:buClr>
            </a:pPr>
            <a:endParaRPr lang="en-US" altLang="zh-CN" dirty="0"/>
          </a:p>
          <a:p>
            <a:pPr marL="342900" indent="-342900" defTabSz="1219170">
              <a:lnSpc>
                <a:spcPct val="150000"/>
              </a:lnSpc>
              <a:spcBef>
                <a:spcPts val="1200"/>
              </a:spcBef>
              <a:buClr>
                <a:srgbClr val="6F1B1B"/>
              </a:buClr>
            </a:pPr>
            <a:endParaRPr lang="en-US" altLang="zh-CN" dirty="0"/>
          </a:p>
          <a:p>
            <a:r>
              <a:rPr lang="zh-CN" altLang="en-US" b="1" dirty="0"/>
              <a:t>图像相似度计算：</a:t>
            </a:r>
            <a:r>
              <a:rPr lang="zh-CN" altLang="en-US" dirty="0"/>
              <a:t>每个图像都可以使用一个</a:t>
            </a:r>
            <a:r>
              <a:rPr lang="en-US" altLang="zh-CN" dirty="0"/>
              <a:t>LBP</a:t>
            </a:r>
            <a:r>
              <a:rPr lang="zh-CN" altLang="en-US" dirty="0"/>
              <a:t>特征向量来表示，图像的相似度就可以使用向量的相似度来计算。向量的相似度计算方法有很多，比如余弦、距离等。</a:t>
            </a:r>
            <a:endParaRPr lang="en-US" altLang="zh-CN" dirty="0"/>
          </a:p>
          <a:p>
            <a:endParaRPr lang="en-US" altLang="zh-CN" dirty="0"/>
          </a:p>
          <a:p>
            <a:pPr marL="0" indent="0" defTabSz="1219170">
              <a:lnSpc>
                <a:spcPct val="150000"/>
              </a:lnSpc>
              <a:spcBef>
                <a:spcPts val="1200"/>
              </a:spcBef>
              <a:buClr>
                <a:srgbClr val="6F1B1B"/>
              </a:buClr>
              <a:buNone/>
            </a:pPr>
            <a:endParaRPr lang="en-US" altLang="zh-CN" sz="2000" dirty="0"/>
          </a:p>
        </p:txBody>
      </p:sp>
    </p:spTree>
    <p:extLst>
      <p:ext uri="{BB962C8B-B14F-4D97-AF65-F5344CB8AC3E}">
        <p14:creationId xmlns:p14="http://schemas.microsoft.com/office/powerpoint/2010/main" val="8622353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C0C0C0"/>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0C0C0"/>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1170</TotalTime>
  <Words>2218</Words>
  <Application>Microsoft Office PowerPoint</Application>
  <PresentationFormat>宽屏</PresentationFormat>
  <Paragraphs>253</Paragraphs>
  <Slides>24</Slides>
  <Notes>24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黑体</vt:lpstr>
      <vt:lpstr>宋体</vt:lpstr>
      <vt:lpstr>微软雅黑</vt:lpstr>
      <vt:lpstr>Arial</vt:lpstr>
      <vt:lpstr>Calibri</vt:lpstr>
      <vt:lpstr>Calibri Light</vt:lpstr>
      <vt:lpstr>Office 主题</vt:lpstr>
      <vt:lpstr>PowerPoint 演示文稿</vt:lpstr>
      <vt:lpstr>目录</vt:lpstr>
      <vt:lpstr>1.概述</vt:lpstr>
      <vt:lpstr>1.概述</vt:lpstr>
      <vt:lpstr>2.算法</vt:lpstr>
      <vt:lpstr>2.算法</vt:lpstr>
      <vt:lpstr>2.算法</vt:lpstr>
      <vt:lpstr>2.算法</vt:lpstr>
      <vt:lpstr>4.实现：人脸关键点检测（FaceMark）</vt:lpstr>
      <vt:lpstr>4.实现：人脸关键点检测（FaceMark）</vt:lpstr>
      <vt:lpstr>2.算法</vt:lpstr>
      <vt:lpstr>2.算法</vt:lpstr>
      <vt:lpstr>3.应用</vt:lpstr>
      <vt:lpstr>4.实现:人脸识别：EigenFace + FisherFace  + LBPHFace  +  HOGSvmFace</vt:lpstr>
      <vt:lpstr>4.实现：Haar Cascade人脸检测</vt:lpstr>
      <vt:lpstr>4.实现：Haar Cascade人脸检测</vt:lpstr>
      <vt:lpstr>4.实现：OpenCV DNN 人脸检测</vt:lpstr>
      <vt:lpstr>4.实现：Dlib HoG人脸检测</vt:lpstr>
      <vt:lpstr>4.实现：Dlib HoG人脸检测</vt:lpstr>
      <vt:lpstr>4.实现：Dlib CNN人脸检测</vt:lpstr>
      <vt:lpstr>4.实现：人脸关键点检测（FaceMark）</vt:lpstr>
      <vt:lpstr>4.实现：人脸关键点检测（FaceMark）</vt:lpstr>
      <vt:lpstr>4.实现：Face_Recognition</vt:lpstr>
      <vt:lpstr>PowerPoint 演示文稿</vt:lpstr>
    </vt:vector>
  </TitlesOfParts>
  <Company>wimxt.com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boonvon</dc:creator>
  <cp:lastModifiedBy>冯波</cp:lastModifiedBy>
  <cp:revision>90</cp:revision>
  <dcterms:created xsi:type="dcterms:W3CDTF">2018-11-09T05:36:23Z</dcterms:created>
  <dcterms:modified xsi:type="dcterms:W3CDTF">2019-04-21T07:01:23Z</dcterms:modified>
</cp:coreProperties>
</file>